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Black"/>
      <p:bold r:id="rId20"/>
      <p:boldItalic r:id="rId21"/>
    </p:embeddedFont>
    <p:embeddedFont>
      <p:font typeface="Montserrat"/>
      <p:regular r:id="rId22"/>
      <p:bold r:id="rId23"/>
      <p:italic r:id="rId24"/>
      <p:boldItalic r:id="rId25"/>
    </p:embeddedFont>
    <p:embeddedFont>
      <p:font typeface="Bebas Neue"/>
      <p:regular r:id="rId26"/>
    </p:embeddedFont>
    <p:embeddedFont>
      <p:font typeface="Average"/>
      <p:regular r:id="rId27"/>
    </p:embeddedFont>
    <p:embeddedFont>
      <p:font typeface="PT Sans"/>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lack-bold.fntdata"/><Relationship Id="rId22" Type="http://schemas.openxmlformats.org/officeDocument/2006/relationships/font" Target="fonts/Montserrat-regular.fntdata"/><Relationship Id="rId21" Type="http://schemas.openxmlformats.org/officeDocument/2006/relationships/font" Target="fonts/MontserratBlack-boldItalic.fntdata"/><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BebasNeue-regular.fntdata"/><Relationship Id="rId25" Type="http://schemas.openxmlformats.org/officeDocument/2006/relationships/font" Target="fonts/Montserrat-boldItalic.fntdata"/><Relationship Id="rId28" Type="http://schemas.openxmlformats.org/officeDocument/2006/relationships/font" Target="fonts/PTSans-regular.fntdata"/><Relationship Id="rId27"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TSa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TSans-boldItalic.fntdata"/><Relationship Id="rId30" Type="http://schemas.openxmlformats.org/officeDocument/2006/relationships/font" Target="fonts/PTSans-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0" name="Shape 1230"/>
        <p:cNvGrpSpPr/>
        <p:nvPr/>
      </p:nvGrpSpPr>
      <p:grpSpPr>
        <a:xfrm>
          <a:off x="0" y="0"/>
          <a:ext cx="0" cy="0"/>
          <a:chOff x="0" y="0"/>
          <a:chExt cx="0" cy="0"/>
        </a:xfrm>
      </p:grpSpPr>
      <p:sp>
        <p:nvSpPr>
          <p:cNvPr id="1231" name="Google Shape;123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2" name="Google Shape;123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6" name="Shape 1326"/>
        <p:cNvGrpSpPr/>
        <p:nvPr/>
      </p:nvGrpSpPr>
      <p:grpSpPr>
        <a:xfrm>
          <a:off x="0" y="0"/>
          <a:ext cx="0" cy="0"/>
          <a:chOff x="0" y="0"/>
          <a:chExt cx="0" cy="0"/>
        </a:xfrm>
      </p:grpSpPr>
      <p:sp>
        <p:nvSpPr>
          <p:cNvPr id="1327" name="Google Shape;132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8" name="Google Shape;132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8" name="Google Shape;133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4" name="Shape 1344"/>
        <p:cNvGrpSpPr/>
        <p:nvPr/>
      </p:nvGrpSpPr>
      <p:grpSpPr>
        <a:xfrm>
          <a:off x="0" y="0"/>
          <a:ext cx="0" cy="0"/>
          <a:chOff x="0" y="0"/>
          <a:chExt cx="0" cy="0"/>
        </a:xfrm>
      </p:grpSpPr>
      <p:sp>
        <p:nvSpPr>
          <p:cNvPr id="1345" name="Google Shape;134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6" name="Google Shape;134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2" name="Shape 1352"/>
        <p:cNvGrpSpPr/>
        <p:nvPr/>
      </p:nvGrpSpPr>
      <p:grpSpPr>
        <a:xfrm>
          <a:off x="0" y="0"/>
          <a:ext cx="0" cy="0"/>
          <a:chOff x="0" y="0"/>
          <a:chExt cx="0" cy="0"/>
        </a:xfrm>
      </p:grpSpPr>
      <p:sp>
        <p:nvSpPr>
          <p:cNvPr id="1353" name="Google Shape;1353;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4" name="Google Shape;135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3" name="Google Shape;136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 name="Shape 1237"/>
        <p:cNvGrpSpPr/>
        <p:nvPr/>
      </p:nvGrpSpPr>
      <p:grpSpPr>
        <a:xfrm>
          <a:off x="0" y="0"/>
          <a:ext cx="0" cy="0"/>
          <a:chOff x="0" y="0"/>
          <a:chExt cx="0" cy="0"/>
        </a:xfrm>
      </p:grpSpPr>
      <p:sp>
        <p:nvSpPr>
          <p:cNvPr id="1238" name="Google Shape;1238;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9" name="Google Shape;123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 name="Shape 1244"/>
        <p:cNvGrpSpPr/>
        <p:nvPr/>
      </p:nvGrpSpPr>
      <p:grpSpPr>
        <a:xfrm>
          <a:off x="0" y="0"/>
          <a:ext cx="0" cy="0"/>
          <a:chOff x="0" y="0"/>
          <a:chExt cx="0" cy="0"/>
        </a:xfrm>
      </p:grpSpPr>
      <p:sp>
        <p:nvSpPr>
          <p:cNvPr id="1245" name="Google Shape;124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6" name="Google Shape;124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2" name="Shape 1252"/>
        <p:cNvGrpSpPr/>
        <p:nvPr/>
      </p:nvGrpSpPr>
      <p:grpSpPr>
        <a:xfrm>
          <a:off x="0" y="0"/>
          <a:ext cx="0" cy="0"/>
          <a:chOff x="0" y="0"/>
          <a:chExt cx="0" cy="0"/>
        </a:xfrm>
      </p:grpSpPr>
      <p:sp>
        <p:nvSpPr>
          <p:cNvPr id="1253" name="Google Shape;125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4" name="Google Shape;125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 name="Shape 1267"/>
        <p:cNvGrpSpPr/>
        <p:nvPr/>
      </p:nvGrpSpPr>
      <p:grpSpPr>
        <a:xfrm>
          <a:off x="0" y="0"/>
          <a:ext cx="0" cy="0"/>
          <a:chOff x="0" y="0"/>
          <a:chExt cx="0" cy="0"/>
        </a:xfrm>
      </p:grpSpPr>
      <p:sp>
        <p:nvSpPr>
          <p:cNvPr id="1268" name="Google Shape;1268;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9" name="Google Shape;126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3" name="Shape 1283"/>
        <p:cNvGrpSpPr/>
        <p:nvPr/>
      </p:nvGrpSpPr>
      <p:grpSpPr>
        <a:xfrm>
          <a:off x="0" y="0"/>
          <a:ext cx="0" cy="0"/>
          <a:chOff x="0" y="0"/>
          <a:chExt cx="0" cy="0"/>
        </a:xfrm>
      </p:grpSpPr>
      <p:sp>
        <p:nvSpPr>
          <p:cNvPr id="1284" name="Google Shape;1284;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5" name="Google Shape;128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4" name="Google Shape;129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 name="Shape 1301"/>
        <p:cNvGrpSpPr/>
        <p:nvPr/>
      </p:nvGrpSpPr>
      <p:grpSpPr>
        <a:xfrm>
          <a:off x="0" y="0"/>
          <a:ext cx="0" cy="0"/>
          <a:chOff x="0" y="0"/>
          <a:chExt cx="0" cy="0"/>
        </a:xfrm>
      </p:grpSpPr>
      <p:sp>
        <p:nvSpPr>
          <p:cNvPr id="1302" name="Google Shape;130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3" name="Google Shape;130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4" name="Shape 1314"/>
        <p:cNvGrpSpPr/>
        <p:nvPr/>
      </p:nvGrpSpPr>
      <p:grpSpPr>
        <a:xfrm>
          <a:off x="0" y="0"/>
          <a:ext cx="0" cy="0"/>
          <a:chOff x="0" y="0"/>
          <a:chExt cx="0" cy="0"/>
        </a:xfrm>
      </p:grpSpPr>
      <p:sp>
        <p:nvSpPr>
          <p:cNvPr id="1315" name="Google Shape;1315;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6" name="Google Shape;131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8.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8" name="Shape 8"/>
        <p:cNvGrpSpPr/>
        <p:nvPr/>
      </p:nvGrpSpPr>
      <p:grpSpPr>
        <a:xfrm>
          <a:off x="0" y="0"/>
          <a:ext cx="0" cy="0"/>
          <a:chOff x="0" y="0"/>
          <a:chExt cx="0" cy="0"/>
        </a:xfrm>
      </p:grpSpPr>
      <p:grpSp>
        <p:nvGrpSpPr>
          <p:cNvPr id="9" name="Google Shape;9;p2"/>
          <p:cNvGrpSpPr/>
          <p:nvPr/>
        </p:nvGrpSpPr>
        <p:grpSpPr>
          <a:xfrm>
            <a:off x="4780389" y="2513200"/>
            <a:ext cx="5036265" cy="4113315"/>
            <a:chOff x="4780389" y="2513200"/>
            <a:chExt cx="5036265" cy="4113315"/>
          </a:xfrm>
        </p:grpSpPr>
        <p:grpSp>
          <p:nvGrpSpPr>
            <p:cNvPr id="10" name="Google Shape;10;p2"/>
            <p:cNvGrpSpPr/>
            <p:nvPr/>
          </p:nvGrpSpPr>
          <p:grpSpPr>
            <a:xfrm>
              <a:off x="4780389" y="2513200"/>
              <a:ext cx="5036265" cy="4113315"/>
              <a:chOff x="4673664" y="2214100"/>
              <a:chExt cx="5036265" cy="4113315"/>
            </a:xfrm>
          </p:grpSpPr>
          <p:sp>
            <p:nvSpPr>
              <p:cNvPr id="11" name="Google Shape;11;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 name="Google Shape;12;p2"/>
              <p:cNvGrpSpPr/>
              <p:nvPr/>
            </p:nvGrpSpPr>
            <p:grpSpPr>
              <a:xfrm>
                <a:off x="4673664" y="2214100"/>
                <a:ext cx="5036265" cy="4113315"/>
                <a:chOff x="4673664" y="2214100"/>
                <a:chExt cx="5036265" cy="4113315"/>
              </a:xfrm>
            </p:grpSpPr>
            <p:grpSp>
              <p:nvGrpSpPr>
                <p:cNvPr id="13" name="Google Shape;13;p2"/>
                <p:cNvGrpSpPr/>
                <p:nvPr/>
              </p:nvGrpSpPr>
              <p:grpSpPr>
                <a:xfrm>
                  <a:off x="4673664" y="2214100"/>
                  <a:ext cx="5036265" cy="4113315"/>
                  <a:chOff x="3825164" y="427025"/>
                  <a:chExt cx="5036265" cy="4113315"/>
                </a:xfrm>
              </p:grpSpPr>
              <p:sp>
                <p:nvSpPr>
                  <p:cNvPr id="14" name="Google Shape;14;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 name="Google Shape;42;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0" name="Google Shape;50;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 name="Google Shape;53;p2"/>
          <p:cNvGrpSpPr/>
          <p:nvPr/>
        </p:nvGrpSpPr>
        <p:grpSpPr>
          <a:xfrm>
            <a:off x="-3382536" y="-1517163"/>
            <a:ext cx="5036265" cy="4113315"/>
            <a:chOff x="4780389" y="2513200"/>
            <a:chExt cx="5036265" cy="4113315"/>
          </a:xfrm>
        </p:grpSpPr>
        <p:grpSp>
          <p:nvGrpSpPr>
            <p:cNvPr id="54" name="Google Shape;54;p2"/>
            <p:cNvGrpSpPr/>
            <p:nvPr/>
          </p:nvGrpSpPr>
          <p:grpSpPr>
            <a:xfrm>
              <a:off x="4780389" y="2513200"/>
              <a:ext cx="5036265" cy="4113315"/>
              <a:chOff x="4673664" y="2214100"/>
              <a:chExt cx="5036265" cy="4113315"/>
            </a:xfrm>
          </p:grpSpPr>
          <p:sp>
            <p:nvSpPr>
              <p:cNvPr id="55" name="Google Shape;55;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 name="Google Shape;56;p2"/>
              <p:cNvGrpSpPr/>
              <p:nvPr/>
            </p:nvGrpSpPr>
            <p:grpSpPr>
              <a:xfrm>
                <a:off x="4673664" y="2214100"/>
                <a:ext cx="5036265" cy="4113315"/>
                <a:chOff x="4673664" y="2214100"/>
                <a:chExt cx="5036265" cy="4113315"/>
              </a:xfrm>
            </p:grpSpPr>
            <p:grpSp>
              <p:nvGrpSpPr>
                <p:cNvPr id="57" name="Google Shape;57;p2"/>
                <p:cNvGrpSpPr/>
                <p:nvPr/>
              </p:nvGrpSpPr>
              <p:grpSpPr>
                <a:xfrm>
                  <a:off x="4673664" y="2214100"/>
                  <a:ext cx="5036265" cy="4113315"/>
                  <a:chOff x="3825164" y="427025"/>
                  <a:chExt cx="5036265" cy="4113315"/>
                </a:xfrm>
              </p:grpSpPr>
              <p:sp>
                <p:nvSpPr>
                  <p:cNvPr id="58" name="Google Shape;58;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6" name="Google Shape;86;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94" name="Google Shape;94;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 name="Google Shape;97;p2"/>
          <p:cNvGrpSpPr/>
          <p:nvPr/>
        </p:nvGrpSpPr>
        <p:grpSpPr>
          <a:xfrm>
            <a:off x="274225" y="2188525"/>
            <a:ext cx="76825" cy="76800"/>
            <a:chOff x="3104875" y="1099400"/>
            <a:chExt cx="76825" cy="76800"/>
          </a:xfrm>
        </p:grpSpPr>
        <p:sp>
          <p:nvSpPr>
            <p:cNvPr id="98" name="Google Shape;98;p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 name="Google Shape;100;p2"/>
          <p:cNvGrpSpPr/>
          <p:nvPr/>
        </p:nvGrpSpPr>
        <p:grpSpPr>
          <a:xfrm>
            <a:off x="3783350" y="4781250"/>
            <a:ext cx="76825" cy="76800"/>
            <a:chOff x="3104875" y="1099400"/>
            <a:chExt cx="76825" cy="76800"/>
          </a:xfrm>
        </p:grpSpPr>
        <p:sp>
          <p:nvSpPr>
            <p:cNvPr id="101" name="Google Shape;101;p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 name="Google Shape;103;p2"/>
          <p:cNvGrpSpPr/>
          <p:nvPr/>
        </p:nvGrpSpPr>
        <p:grpSpPr>
          <a:xfrm>
            <a:off x="7034175" y="263575"/>
            <a:ext cx="76825" cy="76800"/>
            <a:chOff x="3104875" y="1099400"/>
            <a:chExt cx="76825" cy="76800"/>
          </a:xfrm>
        </p:grpSpPr>
        <p:sp>
          <p:nvSpPr>
            <p:cNvPr id="104" name="Google Shape;104;p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06" name="Google Shape;106;p2"/>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07" name="Google Shape;107;p2"/>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08" name="Google Shape;108;p2"/>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09" name="Google Shape;109;p2"/>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10" name="Google Shape;110;p2"/>
          <p:cNvPicPr preferRelativeResize="0"/>
          <p:nvPr/>
        </p:nvPicPr>
        <p:blipFill rotWithShape="1">
          <a:blip r:embed="rId6">
            <a:alphaModFix/>
          </a:blip>
          <a:srcRect b="0" l="22008" r="18454" t="0"/>
          <a:stretch/>
        </p:blipFill>
        <p:spPr>
          <a:xfrm rot="-1592621">
            <a:off x="1473480" y="2658333"/>
            <a:ext cx="903663" cy="85381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62" name="Shape 562"/>
        <p:cNvGrpSpPr/>
        <p:nvPr/>
      </p:nvGrpSpPr>
      <p:grpSpPr>
        <a:xfrm>
          <a:off x="0" y="0"/>
          <a:ext cx="0" cy="0"/>
          <a:chOff x="0" y="0"/>
          <a:chExt cx="0" cy="0"/>
        </a:xfrm>
      </p:grpSpPr>
      <p:sp>
        <p:nvSpPr>
          <p:cNvPr id="563" name="Google Shape;563;p11"/>
          <p:cNvSpPr txBox="1"/>
          <p:nvPr>
            <p:ph type="title"/>
          </p:nvPr>
        </p:nvSpPr>
        <p:spPr>
          <a:xfrm>
            <a:off x="2135550" y="1189100"/>
            <a:ext cx="4872900" cy="196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200"/>
              <a:buNone/>
              <a:defRPr sz="15000"/>
            </a:lvl1pPr>
            <a:lvl2pPr lvl="1" algn="ctr">
              <a:lnSpc>
                <a:spcPct val="100000"/>
              </a:lnSpc>
              <a:spcBef>
                <a:spcPts val="0"/>
              </a:spcBef>
              <a:spcAft>
                <a:spcPts val="0"/>
              </a:spcAft>
              <a:buSzPts val="3200"/>
              <a:buNone/>
              <a:defRPr/>
            </a:lvl2pPr>
            <a:lvl3pPr lvl="2" algn="ctr">
              <a:lnSpc>
                <a:spcPct val="100000"/>
              </a:lnSpc>
              <a:spcBef>
                <a:spcPts val="0"/>
              </a:spcBef>
              <a:spcAft>
                <a:spcPts val="0"/>
              </a:spcAft>
              <a:buSzPts val="3200"/>
              <a:buNone/>
              <a:defRPr/>
            </a:lvl3pPr>
            <a:lvl4pPr lvl="3" algn="ctr">
              <a:lnSpc>
                <a:spcPct val="100000"/>
              </a:lnSpc>
              <a:spcBef>
                <a:spcPts val="0"/>
              </a:spcBef>
              <a:spcAft>
                <a:spcPts val="0"/>
              </a:spcAft>
              <a:buSzPts val="3200"/>
              <a:buNone/>
              <a:defRPr/>
            </a:lvl4pPr>
            <a:lvl5pPr lvl="4" algn="ctr">
              <a:lnSpc>
                <a:spcPct val="100000"/>
              </a:lnSpc>
              <a:spcBef>
                <a:spcPts val="0"/>
              </a:spcBef>
              <a:spcAft>
                <a:spcPts val="0"/>
              </a:spcAft>
              <a:buSzPts val="3200"/>
              <a:buNone/>
              <a:defRPr/>
            </a:lvl5pPr>
            <a:lvl6pPr lvl="5" algn="ctr">
              <a:lnSpc>
                <a:spcPct val="100000"/>
              </a:lnSpc>
              <a:spcBef>
                <a:spcPts val="0"/>
              </a:spcBef>
              <a:spcAft>
                <a:spcPts val="0"/>
              </a:spcAft>
              <a:buSzPts val="3200"/>
              <a:buNone/>
              <a:defRPr/>
            </a:lvl6pPr>
            <a:lvl7pPr lvl="6" algn="ctr">
              <a:lnSpc>
                <a:spcPct val="100000"/>
              </a:lnSpc>
              <a:spcBef>
                <a:spcPts val="0"/>
              </a:spcBef>
              <a:spcAft>
                <a:spcPts val="0"/>
              </a:spcAft>
              <a:buSzPts val="3200"/>
              <a:buNone/>
              <a:defRPr/>
            </a:lvl7pPr>
            <a:lvl8pPr lvl="7" algn="ctr">
              <a:lnSpc>
                <a:spcPct val="100000"/>
              </a:lnSpc>
              <a:spcBef>
                <a:spcPts val="0"/>
              </a:spcBef>
              <a:spcAft>
                <a:spcPts val="0"/>
              </a:spcAft>
              <a:buSzPts val="3200"/>
              <a:buNone/>
              <a:defRPr/>
            </a:lvl8pPr>
            <a:lvl9pPr lvl="8" algn="ctr">
              <a:lnSpc>
                <a:spcPct val="100000"/>
              </a:lnSpc>
              <a:spcBef>
                <a:spcPts val="0"/>
              </a:spcBef>
              <a:spcAft>
                <a:spcPts val="0"/>
              </a:spcAft>
              <a:buSzPts val="3200"/>
              <a:buNone/>
              <a:defRPr/>
            </a:lvl9pPr>
          </a:lstStyle>
          <a:p/>
        </p:txBody>
      </p:sp>
      <p:sp>
        <p:nvSpPr>
          <p:cNvPr id="564" name="Google Shape;564;p11"/>
          <p:cNvSpPr txBox="1"/>
          <p:nvPr>
            <p:ph idx="1" type="subTitle"/>
          </p:nvPr>
        </p:nvSpPr>
        <p:spPr>
          <a:xfrm>
            <a:off x="2135550" y="3153500"/>
            <a:ext cx="4872900" cy="67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5" name="Shape 565"/>
        <p:cNvGrpSpPr/>
        <p:nvPr/>
      </p:nvGrpSpPr>
      <p:grpSpPr>
        <a:xfrm>
          <a:off x="0" y="0"/>
          <a:ext cx="0" cy="0"/>
          <a:chOff x="0" y="0"/>
          <a:chExt cx="0" cy="0"/>
        </a:xfrm>
      </p:grpSpPr>
      <p:sp>
        <p:nvSpPr>
          <p:cNvPr id="566" name="Google Shape;566;p12"/>
          <p:cNvSpPr/>
          <p:nvPr>
            <p:ph idx="2" type="pic"/>
          </p:nvPr>
        </p:nvSpPr>
        <p:spPr>
          <a:xfrm>
            <a:off x="0" y="0"/>
            <a:ext cx="9144000" cy="5143500"/>
          </a:xfrm>
          <a:prstGeom prst="rect">
            <a:avLst/>
          </a:prstGeom>
          <a:noFill/>
          <a:ln>
            <a:noFill/>
          </a:ln>
        </p:spPr>
      </p:sp>
      <p:sp>
        <p:nvSpPr>
          <p:cNvPr id="567" name="Google Shape;567;p12"/>
          <p:cNvSpPr txBox="1"/>
          <p:nvPr>
            <p:ph type="title"/>
          </p:nvPr>
        </p:nvSpPr>
        <p:spPr>
          <a:xfrm>
            <a:off x="713225" y="3502900"/>
            <a:ext cx="5202300" cy="1045200"/>
          </a:xfrm>
          <a:prstGeom prst="rect">
            <a:avLst/>
          </a:prstGeom>
          <a:solidFill>
            <a:srgbClr val="733C9B">
              <a:alpha val="32941"/>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3200"/>
              <a:buNone/>
              <a:defRPr/>
            </a:lvl1pPr>
            <a:lvl2pPr lvl="1" algn="ctr">
              <a:lnSpc>
                <a:spcPct val="100000"/>
              </a:lnSpc>
              <a:spcBef>
                <a:spcPts val="0"/>
              </a:spcBef>
              <a:spcAft>
                <a:spcPts val="0"/>
              </a:spcAft>
              <a:buSzPts val="3200"/>
              <a:buNone/>
              <a:defRPr/>
            </a:lvl2pPr>
            <a:lvl3pPr lvl="2" algn="ctr">
              <a:lnSpc>
                <a:spcPct val="100000"/>
              </a:lnSpc>
              <a:spcBef>
                <a:spcPts val="0"/>
              </a:spcBef>
              <a:spcAft>
                <a:spcPts val="0"/>
              </a:spcAft>
              <a:buSzPts val="3200"/>
              <a:buNone/>
              <a:defRPr/>
            </a:lvl3pPr>
            <a:lvl4pPr lvl="3" algn="ctr">
              <a:lnSpc>
                <a:spcPct val="100000"/>
              </a:lnSpc>
              <a:spcBef>
                <a:spcPts val="0"/>
              </a:spcBef>
              <a:spcAft>
                <a:spcPts val="0"/>
              </a:spcAft>
              <a:buSzPts val="3200"/>
              <a:buNone/>
              <a:defRPr/>
            </a:lvl4pPr>
            <a:lvl5pPr lvl="4" algn="ctr">
              <a:lnSpc>
                <a:spcPct val="100000"/>
              </a:lnSpc>
              <a:spcBef>
                <a:spcPts val="0"/>
              </a:spcBef>
              <a:spcAft>
                <a:spcPts val="0"/>
              </a:spcAft>
              <a:buSzPts val="3200"/>
              <a:buNone/>
              <a:defRPr/>
            </a:lvl5pPr>
            <a:lvl6pPr lvl="5" algn="ctr">
              <a:lnSpc>
                <a:spcPct val="100000"/>
              </a:lnSpc>
              <a:spcBef>
                <a:spcPts val="0"/>
              </a:spcBef>
              <a:spcAft>
                <a:spcPts val="0"/>
              </a:spcAft>
              <a:buSzPts val="3200"/>
              <a:buNone/>
              <a:defRPr/>
            </a:lvl6pPr>
            <a:lvl7pPr lvl="6" algn="ctr">
              <a:lnSpc>
                <a:spcPct val="100000"/>
              </a:lnSpc>
              <a:spcBef>
                <a:spcPts val="0"/>
              </a:spcBef>
              <a:spcAft>
                <a:spcPts val="0"/>
              </a:spcAft>
              <a:buSzPts val="3200"/>
              <a:buNone/>
              <a:defRPr/>
            </a:lvl7pPr>
            <a:lvl8pPr lvl="7" algn="ctr">
              <a:lnSpc>
                <a:spcPct val="100000"/>
              </a:lnSpc>
              <a:spcBef>
                <a:spcPts val="0"/>
              </a:spcBef>
              <a:spcAft>
                <a:spcPts val="0"/>
              </a:spcAft>
              <a:buSzPts val="3200"/>
              <a:buNone/>
              <a:defRPr/>
            </a:lvl8pPr>
            <a:lvl9pPr lvl="8" algn="ctr">
              <a:lnSpc>
                <a:spcPct val="100000"/>
              </a:lnSpc>
              <a:spcBef>
                <a:spcPts val="0"/>
              </a:spcBef>
              <a:spcAft>
                <a:spcPts val="0"/>
              </a:spcAft>
              <a:buSzPts val="3200"/>
              <a:buNone/>
              <a:defRPr/>
            </a:lvl9pPr>
          </a:lstStyle>
          <a:p/>
        </p:txBody>
      </p:sp>
      <p:grpSp>
        <p:nvGrpSpPr>
          <p:cNvPr id="568" name="Google Shape;568;p12"/>
          <p:cNvGrpSpPr/>
          <p:nvPr/>
        </p:nvGrpSpPr>
        <p:grpSpPr>
          <a:xfrm rot="10800000">
            <a:off x="6825617" y="-226461"/>
            <a:ext cx="3485298" cy="1363521"/>
            <a:chOff x="5000328" y="4413932"/>
            <a:chExt cx="3485298" cy="1363521"/>
          </a:xfrm>
        </p:grpSpPr>
        <p:grpSp>
          <p:nvGrpSpPr>
            <p:cNvPr id="569" name="Google Shape;569;p12"/>
            <p:cNvGrpSpPr/>
            <p:nvPr/>
          </p:nvGrpSpPr>
          <p:grpSpPr>
            <a:xfrm>
              <a:off x="5000328" y="4413932"/>
              <a:ext cx="3485298" cy="1363521"/>
              <a:chOff x="4151828" y="2626857"/>
              <a:chExt cx="3485298" cy="1363521"/>
            </a:xfrm>
          </p:grpSpPr>
          <p:sp>
            <p:nvSpPr>
              <p:cNvPr id="570" name="Google Shape;570;p1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1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1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1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1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95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9" name="Google Shape;579;p1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1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1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82" name="Shape 582"/>
        <p:cNvGrpSpPr/>
        <p:nvPr/>
      </p:nvGrpSpPr>
      <p:grpSpPr>
        <a:xfrm>
          <a:off x="0" y="0"/>
          <a:ext cx="0" cy="0"/>
          <a:chOff x="0" y="0"/>
          <a:chExt cx="0" cy="0"/>
        </a:xfrm>
      </p:grpSpPr>
      <p:sp>
        <p:nvSpPr>
          <p:cNvPr id="583" name="Google Shape;583;p13"/>
          <p:cNvSpPr txBox="1"/>
          <p:nvPr>
            <p:ph hasCustomPrompt="1" type="title"/>
          </p:nvPr>
        </p:nvSpPr>
        <p:spPr>
          <a:xfrm>
            <a:off x="1284000" y="1707525"/>
            <a:ext cx="6576000" cy="155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9600"/>
              <a:buNone/>
              <a:defRPr sz="82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584" name="Google Shape;584;p13"/>
          <p:cNvSpPr txBox="1"/>
          <p:nvPr>
            <p:ph idx="1" type="subTitle"/>
          </p:nvPr>
        </p:nvSpPr>
        <p:spPr>
          <a:xfrm>
            <a:off x="1284000" y="3259075"/>
            <a:ext cx="65760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5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585" name="Google Shape;585;p13"/>
          <p:cNvGrpSpPr/>
          <p:nvPr/>
        </p:nvGrpSpPr>
        <p:grpSpPr>
          <a:xfrm rot="10800000">
            <a:off x="4305914" y="3662227"/>
            <a:ext cx="5036265" cy="4113315"/>
            <a:chOff x="4780389" y="2513200"/>
            <a:chExt cx="5036265" cy="4113315"/>
          </a:xfrm>
        </p:grpSpPr>
        <p:grpSp>
          <p:nvGrpSpPr>
            <p:cNvPr id="586" name="Google Shape;586;p13"/>
            <p:cNvGrpSpPr/>
            <p:nvPr/>
          </p:nvGrpSpPr>
          <p:grpSpPr>
            <a:xfrm>
              <a:off x="4780389" y="2513200"/>
              <a:ext cx="5036265" cy="4113315"/>
              <a:chOff x="4673664" y="2214100"/>
              <a:chExt cx="5036265" cy="4113315"/>
            </a:xfrm>
          </p:grpSpPr>
          <p:sp>
            <p:nvSpPr>
              <p:cNvPr id="587" name="Google Shape;587;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8" name="Google Shape;588;p13"/>
              <p:cNvGrpSpPr/>
              <p:nvPr/>
            </p:nvGrpSpPr>
            <p:grpSpPr>
              <a:xfrm>
                <a:off x="4673664" y="2214100"/>
                <a:ext cx="5036265" cy="4113315"/>
                <a:chOff x="4673664" y="2214100"/>
                <a:chExt cx="5036265" cy="4113315"/>
              </a:xfrm>
            </p:grpSpPr>
            <p:grpSp>
              <p:nvGrpSpPr>
                <p:cNvPr id="589" name="Google Shape;589;p13"/>
                <p:cNvGrpSpPr/>
                <p:nvPr/>
              </p:nvGrpSpPr>
              <p:grpSpPr>
                <a:xfrm>
                  <a:off x="4673664" y="2214100"/>
                  <a:ext cx="5036265" cy="4113315"/>
                  <a:chOff x="3825164" y="427025"/>
                  <a:chExt cx="5036265" cy="4113315"/>
                </a:xfrm>
              </p:grpSpPr>
              <p:sp>
                <p:nvSpPr>
                  <p:cNvPr id="590" name="Google Shape;590;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8" name="Google Shape;618;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26" name="Google Shape;626;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9" name="Google Shape;629;p13"/>
          <p:cNvGrpSpPr/>
          <p:nvPr/>
        </p:nvGrpSpPr>
        <p:grpSpPr>
          <a:xfrm>
            <a:off x="-128336" y="-2516263"/>
            <a:ext cx="5036265" cy="4113315"/>
            <a:chOff x="4780389" y="2513200"/>
            <a:chExt cx="5036265" cy="4113315"/>
          </a:xfrm>
        </p:grpSpPr>
        <p:grpSp>
          <p:nvGrpSpPr>
            <p:cNvPr id="630" name="Google Shape;630;p13"/>
            <p:cNvGrpSpPr/>
            <p:nvPr/>
          </p:nvGrpSpPr>
          <p:grpSpPr>
            <a:xfrm>
              <a:off x="4780389" y="2513200"/>
              <a:ext cx="5036265" cy="4113315"/>
              <a:chOff x="4673664" y="2214100"/>
              <a:chExt cx="5036265" cy="4113315"/>
            </a:xfrm>
          </p:grpSpPr>
          <p:sp>
            <p:nvSpPr>
              <p:cNvPr id="631" name="Google Shape;631;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2" name="Google Shape;632;p13"/>
              <p:cNvGrpSpPr/>
              <p:nvPr/>
            </p:nvGrpSpPr>
            <p:grpSpPr>
              <a:xfrm>
                <a:off x="4673664" y="2214100"/>
                <a:ext cx="5036265" cy="4113315"/>
                <a:chOff x="4673664" y="2214100"/>
                <a:chExt cx="5036265" cy="4113315"/>
              </a:xfrm>
            </p:grpSpPr>
            <p:grpSp>
              <p:nvGrpSpPr>
                <p:cNvPr id="633" name="Google Shape;633;p13"/>
                <p:cNvGrpSpPr/>
                <p:nvPr/>
              </p:nvGrpSpPr>
              <p:grpSpPr>
                <a:xfrm>
                  <a:off x="4673664" y="2214100"/>
                  <a:ext cx="5036265" cy="4113315"/>
                  <a:chOff x="3825164" y="427025"/>
                  <a:chExt cx="5036265" cy="4113315"/>
                </a:xfrm>
              </p:grpSpPr>
              <p:sp>
                <p:nvSpPr>
                  <p:cNvPr id="634" name="Google Shape;634;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2" name="Google Shape;662;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70" name="Google Shape;670;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73" name="Shape 673"/>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74" name="Shape 674"/>
        <p:cNvGrpSpPr/>
        <p:nvPr/>
      </p:nvGrpSpPr>
      <p:grpSpPr>
        <a:xfrm>
          <a:off x="0" y="0"/>
          <a:ext cx="0" cy="0"/>
          <a:chOff x="0" y="0"/>
          <a:chExt cx="0" cy="0"/>
        </a:xfrm>
      </p:grpSpPr>
      <p:sp>
        <p:nvSpPr>
          <p:cNvPr id="675" name="Google Shape;675;p15"/>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676" name="Google Shape;676;p15"/>
          <p:cNvSpPr txBox="1"/>
          <p:nvPr>
            <p:ph idx="1" type="subTitle"/>
          </p:nvPr>
        </p:nvSpPr>
        <p:spPr>
          <a:xfrm>
            <a:off x="5784713" y="1520950"/>
            <a:ext cx="2468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7" name="Google Shape;677;p15"/>
          <p:cNvSpPr txBox="1"/>
          <p:nvPr>
            <p:ph idx="2" type="title"/>
          </p:nvPr>
        </p:nvSpPr>
        <p:spPr>
          <a:xfrm>
            <a:off x="890575" y="1520950"/>
            <a:ext cx="9768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78" name="Google Shape;678;p15"/>
          <p:cNvSpPr txBox="1"/>
          <p:nvPr>
            <p:ph idx="3" type="subTitle"/>
          </p:nvPr>
        </p:nvSpPr>
        <p:spPr>
          <a:xfrm>
            <a:off x="1954644" y="1520950"/>
            <a:ext cx="37428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79" name="Google Shape;679;p15"/>
          <p:cNvSpPr txBox="1"/>
          <p:nvPr>
            <p:ph idx="4" type="subTitle"/>
          </p:nvPr>
        </p:nvSpPr>
        <p:spPr>
          <a:xfrm>
            <a:off x="5784713" y="2154035"/>
            <a:ext cx="2468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80" name="Google Shape;680;p15"/>
          <p:cNvSpPr txBox="1"/>
          <p:nvPr>
            <p:ph idx="5" type="title"/>
          </p:nvPr>
        </p:nvSpPr>
        <p:spPr>
          <a:xfrm>
            <a:off x="890575" y="2154035"/>
            <a:ext cx="9768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81" name="Google Shape;681;p15"/>
          <p:cNvSpPr txBox="1"/>
          <p:nvPr>
            <p:ph idx="6" type="subTitle"/>
          </p:nvPr>
        </p:nvSpPr>
        <p:spPr>
          <a:xfrm>
            <a:off x="1954644" y="2154035"/>
            <a:ext cx="37428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82" name="Google Shape;682;p15"/>
          <p:cNvSpPr txBox="1"/>
          <p:nvPr>
            <p:ph idx="7" type="subTitle"/>
          </p:nvPr>
        </p:nvSpPr>
        <p:spPr>
          <a:xfrm>
            <a:off x="5784713" y="2787120"/>
            <a:ext cx="2468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83" name="Google Shape;683;p15"/>
          <p:cNvSpPr txBox="1"/>
          <p:nvPr>
            <p:ph idx="8" type="title"/>
          </p:nvPr>
        </p:nvSpPr>
        <p:spPr>
          <a:xfrm>
            <a:off x="890575" y="2787120"/>
            <a:ext cx="9768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84" name="Google Shape;684;p15"/>
          <p:cNvSpPr txBox="1"/>
          <p:nvPr>
            <p:ph idx="9" type="subTitle"/>
          </p:nvPr>
        </p:nvSpPr>
        <p:spPr>
          <a:xfrm>
            <a:off x="1954644" y="2787120"/>
            <a:ext cx="37428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85" name="Google Shape;685;p15"/>
          <p:cNvSpPr txBox="1"/>
          <p:nvPr>
            <p:ph idx="13" type="subTitle"/>
          </p:nvPr>
        </p:nvSpPr>
        <p:spPr>
          <a:xfrm>
            <a:off x="5784713" y="3420205"/>
            <a:ext cx="2468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86" name="Google Shape;686;p15"/>
          <p:cNvSpPr txBox="1"/>
          <p:nvPr>
            <p:ph idx="14" type="title"/>
          </p:nvPr>
        </p:nvSpPr>
        <p:spPr>
          <a:xfrm>
            <a:off x="890575" y="3420205"/>
            <a:ext cx="9768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87" name="Google Shape;687;p15"/>
          <p:cNvSpPr txBox="1"/>
          <p:nvPr>
            <p:ph idx="15" type="subTitle"/>
          </p:nvPr>
        </p:nvSpPr>
        <p:spPr>
          <a:xfrm>
            <a:off x="1954644" y="3420205"/>
            <a:ext cx="37428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88" name="Google Shape;688;p15"/>
          <p:cNvSpPr txBox="1"/>
          <p:nvPr>
            <p:ph idx="16" type="subTitle"/>
          </p:nvPr>
        </p:nvSpPr>
        <p:spPr>
          <a:xfrm>
            <a:off x="5784713" y="4053290"/>
            <a:ext cx="2468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89" name="Google Shape;689;p15"/>
          <p:cNvSpPr txBox="1"/>
          <p:nvPr>
            <p:ph idx="17" type="title"/>
          </p:nvPr>
        </p:nvSpPr>
        <p:spPr>
          <a:xfrm>
            <a:off x="890575" y="4053290"/>
            <a:ext cx="9768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90" name="Google Shape;690;p15"/>
          <p:cNvSpPr txBox="1"/>
          <p:nvPr>
            <p:ph idx="18" type="subTitle"/>
          </p:nvPr>
        </p:nvSpPr>
        <p:spPr>
          <a:xfrm>
            <a:off x="1954644" y="4053290"/>
            <a:ext cx="37428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691" name="Google Shape;691;p15"/>
          <p:cNvGrpSpPr/>
          <p:nvPr/>
        </p:nvGrpSpPr>
        <p:grpSpPr>
          <a:xfrm>
            <a:off x="-3773061" y="-978863"/>
            <a:ext cx="5036265" cy="4113315"/>
            <a:chOff x="4780389" y="2513200"/>
            <a:chExt cx="5036265" cy="4113315"/>
          </a:xfrm>
        </p:grpSpPr>
        <p:grpSp>
          <p:nvGrpSpPr>
            <p:cNvPr id="692" name="Google Shape;692;p15"/>
            <p:cNvGrpSpPr/>
            <p:nvPr/>
          </p:nvGrpSpPr>
          <p:grpSpPr>
            <a:xfrm>
              <a:off x="4780389" y="2513200"/>
              <a:ext cx="5036265" cy="4113315"/>
              <a:chOff x="4673664" y="2214100"/>
              <a:chExt cx="5036265" cy="4113315"/>
            </a:xfrm>
          </p:grpSpPr>
          <p:sp>
            <p:nvSpPr>
              <p:cNvPr id="693" name="Google Shape;693;p1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94" name="Google Shape;694;p15"/>
              <p:cNvGrpSpPr/>
              <p:nvPr/>
            </p:nvGrpSpPr>
            <p:grpSpPr>
              <a:xfrm>
                <a:off x="4673664" y="2214100"/>
                <a:ext cx="5036265" cy="4113315"/>
                <a:chOff x="4673664" y="2214100"/>
                <a:chExt cx="5036265" cy="4113315"/>
              </a:xfrm>
            </p:grpSpPr>
            <p:grpSp>
              <p:nvGrpSpPr>
                <p:cNvPr id="695" name="Google Shape;695;p15"/>
                <p:cNvGrpSpPr/>
                <p:nvPr/>
              </p:nvGrpSpPr>
              <p:grpSpPr>
                <a:xfrm>
                  <a:off x="4673664" y="2214100"/>
                  <a:ext cx="5036265" cy="4113315"/>
                  <a:chOff x="3825164" y="427025"/>
                  <a:chExt cx="5036265" cy="4113315"/>
                </a:xfrm>
              </p:grpSpPr>
              <p:sp>
                <p:nvSpPr>
                  <p:cNvPr id="696" name="Google Shape;696;p1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1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1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1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24" name="Google Shape;724;p1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1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1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732" name="Google Shape;732;p1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35" name="Shape 735"/>
        <p:cNvGrpSpPr/>
        <p:nvPr/>
      </p:nvGrpSpPr>
      <p:grpSpPr>
        <a:xfrm>
          <a:off x="0" y="0"/>
          <a:ext cx="0" cy="0"/>
          <a:chOff x="0" y="0"/>
          <a:chExt cx="0" cy="0"/>
        </a:xfrm>
      </p:grpSpPr>
      <p:sp>
        <p:nvSpPr>
          <p:cNvPr id="736" name="Google Shape;736;p16"/>
          <p:cNvSpPr txBox="1"/>
          <p:nvPr>
            <p:ph type="title"/>
          </p:nvPr>
        </p:nvSpPr>
        <p:spPr>
          <a:xfrm>
            <a:off x="3424066" y="3475500"/>
            <a:ext cx="5006700" cy="531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000"/>
              <a:buNone/>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737" name="Google Shape;737;p16"/>
          <p:cNvSpPr txBox="1"/>
          <p:nvPr>
            <p:ph idx="1" type="subTitle"/>
          </p:nvPr>
        </p:nvSpPr>
        <p:spPr>
          <a:xfrm>
            <a:off x="3423950" y="1025400"/>
            <a:ext cx="5006700" cy="24501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grpSp>
        <p:nvGrpSpPr>
          <p:cNvPr id="738" name="Google Shape;738;p16"/>
          <p:cNvGrpSpPr/>
          <p:nvPr/>
        </p:nvGrpSpPr>
        <p:grpSpPr>
          <a:xfrm>
            <a:off x="7107962" y="-355552"/>
            <a:ext cx="1934332" cy="1332010"/>
            <a:chOff x="7107962" y="-355552"/>
            <a:chExt cx="1934332" cy="1332010"/>
          </a:xfrm>
        </p:grpSpPr>
        <p:sp>
          <p:nvSpPr>
            <p:cNvPr id="739" name="Google Shape;739;p16"/>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16"/>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16"/>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6"/>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16"/>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6"/>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16"/>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16"/>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7" name="Google Shape;747;p16"/>
          <p:cNvGrpSpPr/>
          <p:nvPr/>
        </p:nvGrpSpPr>
        <p:grpSpPr>
          <a:xfrm>
            <a:off x="108580" y="3475489"/>
            <a:ext cx="1961773" cy="2399980"/>
            <a:chOff x="108580" y="3135489"/>
            <a:chExt cx="1961773" cy="2399980"/>
          </a:xfrm>
        </p:grpSpPr>
        <p:sp>
          <p:nvSpPr>
            <p:cNvPr id="748" name="Google Shape;748;p16"/>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16"/>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16"/>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6"/>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52" name="Google Shape;752;p16"/>
            <p:cNvGrpSpPr/>
            <p:nvPr/>
          </p:nvGrpSpPr>
          <p:grpSpPr>
            <a:xfrm>
              <a:off x="108580" y="3135489"/>
              <a:ext cx="1961773" cy="2399980"/>
              <a:chOff x="108580" y="3135489"/>
              <a:chExt cx="1961773" cy="2399980"/>
            </a:xfrm>
          </p:grpSpPr>
          <p:sp>
            <p:nvSpPr>
              <p:cNvPr id="753" name="Google Shape;753;p16"/>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16"/>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16"/>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16"/>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16"/>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16"/>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6"/>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6"/>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16"/>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762" name="Shape 762"/>
        <p:cNvGrpSpPr/>
        <p:nvPr/>
      </p:nvGrpSpPr>
      <p:grpSpPr>
        <a:xfrm>
          <a:off x="0" y="0"/>
          <a:ext cx="0" cy="0"/>
          <a:chOff x="0" y="0"/>
          <a:chExt cx="0" cy="0"/>
        </a:xfrm>
      </p:grpSpPr>
      <p:grpSp>
        <p:nvGrpSpPr>
          <p:cNvPr id="763" name="Google Shape;763;p17"/>
          <p:cNvGrpSpPr/>
          <p:nvPr/>
        </p:nvGrpSpPr>
        <p:grpSpPr>
          <a:xfrm rot="10800000">
            <a:off x="5530217" y="3662226"/>
            <a:ext cx="3811962" cy="1913484"/>
            <a:chOff x="4673664" y="4413932"/>
            <a:chExt cx="3811962" cy="1913484"/>
          </a:xfrm>
        </p:grpSpPr>
        <p:grpSp>
          <p:nvGrpSpPr>
            <p:cNvPr id="764" name="Google Shape;764;p17"/>
            <p:cNvGrpSpPr/>
            <p:nvPr/>
          </p:nvGrpSpPr>
          <p:grpSpPr>
            <a:xfrm>
              <a:off x="4673664" y="4413932"/>
              <a:ext cx="3811962" cy="1913484"/>
              <a:chOff x="3825164" y="2626857"/>
              <a:chExt cx="3811962" cy="1913484"/>
            </a:xfrm>
          </p:grpSpPr>
          <p:sp>
            <p:nvSpPr>
              <p:cNvPr id="765" name="Google Shape;765;p1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1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1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1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1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1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1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1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1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1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1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1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8" name="Google Shape;778;p1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1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2" name="Google Shape;782;p17"/>
          <p:cNvSpPr txBox="1"/>
          <p:nvPr>
            <p:ph type="title"/>
          </p:nvPr>
        </p:nvSpPr>
        <p:spPr>
          <a:xfrm>
            <a:off x="720000" y="1354363"/>
            <a:ext cx="3594000" cy="1632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783" name="Google Shape;783;p17"/>
          <p:cNvSpPr txBox="1"/>
          <p:nvPr>
            <p:ph idx="1" type="subTitle"/>
          </p:nvPr>
        </p:nvSpPr>
        <p:spPr>
          <a:xfrm>
            <a:off x="720000" y="2986350"/>
            <a:ext cx="3594000" cy="963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84" name="Google Shape;784;p17"/>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85" name="Shape 785"/>
        <p:cNvGrpSpPr/>
        <p:nvPr/>
      </p:nvGrpSpPr>
      <p:grpSpPr>
        <a:xfrm>
          <a:off x="0" y="0"/>
          <a:ext cx="0" cy="0"/>
          <a:chOff x="0" y="0"/>
          <a:chExt cx="0" cy="0"/>
        </a:xfrm>
      </p:grpSpPr>
      <p:sp>
        <p:nvSpPr>
          <p:cNvPr id="786" name="Google Shape;786;p18"/>
          <p:cNvSpPr txBox="1"/>
          <p:nvPr>
            <p:ph type="title"/>
          </p:nvPr>
        </p:nvSpPr>
        <p:spPr>
          <a:xfrm>
            <a:off x="720000" y="539500"/>
            <a:ext cx="7710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787" name="Google Shape;787;p18"/>
          <p:cNvSpPr txBox="1"/>
          <p:nvPr>
            <p:ph idx="1" type="subTitle"/>
          </p:nvPr>
        </p:nvSpPr>
        <p:spPr>
          <a:xfrm>
            <a:off x="720000" y="1448250"/>
            <a:ext cx="4466400" cy="238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1000"/>
              <a:buFont typeface="Anaheim"/>
              <a:buChar char="◆"/>
              <a:defRPr/>
            </a:lvl1pPr>
            <a:lvl2pPr lvl="1" algn="ctr">
              <a:lnSpc>
                <a:spcPct val="100000"/>
              </a:lnSpc>
              <a:spcBef>
                <a:spcPts val="0"/>
              </a:spcBef>
              <a:spcAft>
                <a:spcPts val="0"/>
              </a:spcAft>
              <a:buClr>
                <a:srgbClr val="595959"/>
              </a:buClr>
              <a:buSzPts val="1400"/>
              <a:buFont typeface="Anaheim"/>
              <a:buChar char="○"/>
              <a:defRPr/>
            </a:lvl2pPr>
            <a:lvl3pPr lvl="2" algn="ctr">
              <a:lnSpc>
                <a:spcPct val="100000"/>
              </a:lnSpc>
              <a:spcBef>
                <a:spcPts val="0"/>
              </a:spcBef>
              <a:spcAft>
                <a:spcPts val="0"/>
              </a:spcAft>
              <a:buClr>
                <a:srgbClr val="595959"/>
              </a:buClr>
              <a:buSzPts val="1400"/>
              <a:buFont typeface="Anaheim"/>
              <a:buChar char="■"/>
              <a:defRPr/>
            </a:lvl3pPr>
            <a:lvl4pPr lvl="3" algn="ctr">
              <a:lnSpc>
                <a:spcPct val="100000"/>
              </a:lnSpc>
              <a:spcBef>
                <a:spcPts val="0"/>
              </a:spcBef>
              <a:spcAft>
                <a:spcPts val="0"/>
              </a:spcAft>
              <a:buClr>
                <a:srgbClr val="595959"/>
              </a:buClr>
              <a:buSzPts val="1400"/>
              <a:buFont typeface="Anaheim"/>
              <a:buChar char="●"/>
              <a:defRPr/>
            </a:lvl4pPr>
            <a:lvl5pPr lvl="4" algn="ctr">
              <a:lnSpc>
                <a:spcPct val="100000"/>
              </a:lnSpc>
              <a:spcBef>
                <a:spcPts val="0"/>
              </a:spcBef>
              <a:spcAft>
                <a:spcPts val="0"/>
              </a:spcAft>
              <a:buClr>
                <a:srgbClr val="595959"/>
              </a:buClr>
              <a:buSzPts val="1400"/>
              <a:buFont typeface="Anaheim"/>
              <a:buChar char="○"/>
              <a:defRPr/>
            </a:lvl5pPr>
            <a:lvl6pPr lvl="5" algn="ctr">
              <a:lnSpc>
                <a:spcPct val="100000"/>
              </a:lnSpc>
              <a:spcBef>
                <a:spcPts val="0"/>
              </a:spcBef>
              <a:spcAft>
                <a:spcPts val="0"/>
              </a:spcAft>
              <a:buClr>
                <a:srgbClr val="595959"/>
              </a:buClr>
              <a:buSzPts val="1400"/>
              <a:buFont typeface="Anaheim"/>
              <a:buChar char="■"/>
              <a:defRPr/>
            </a:lvl6pPr>
            <a:lvl7pPr lvl="6" algn="ctr">
              <a:lnSpc>
                <a:spcPct val="100000"/>
              </a:lnSpc>
              <a:spcBef>
                <a:spcPts val="0"/>
              </a:spcBef>
              <a:spcAft>
                <a:spcPts val="0"/>
              </a:spcAft>
              <a:buClr>
                <a:srgbClr val="595959"/>
              </a:buClr>
              <a:buSzPts val="1400"/>
              <a:buFont typeface="Anaheim"/>
              <a:buChar char="●"/>
              <a:defRPr/>
            </a:lvl7pPr>
            <a:lvl8pPr lvl="7" algn="ctr">
              <a:lnSpc>
                <a:spcPct val="100000"/>
              </a:lnSpc>
              <a:spcBef>
                <a:spcPts val="0"/>
              </a:spcBef>
              <a:spcAft>
                <a:spcPts val="0"/>
              </a:spcAft>
              <a:buClr>
                <a:srgbClr val="595959"/>
              </a:buClr>
              <a:buSzPts val="1400"/>
              <a:buFont typeface="Anaheim"/>
              <a:buChar char="○"/>
              <a:defRPr/>
            </a:lvl8pPr>
            <a:lvl9pPr lvl="8" algn="ctr">
              <a:lnSpc>
                <a:spcPct val="100000"/>
              </a:lnSpc>
              <a:spcBef>
                <a:spcPts val="0"/>
              </a:spcBef>
              <a:spcAft>
                <a:spcPts val="0"/>
              </a:spcAft>
              <a:buClr>
                <a:srgbClr val="595959"/>
              </a:buClr>
              <a:buSzPts val="1400"/>
              <a:buFont typeface="Anaheim"/>
              <a:buChar char="■"/>
              <a:defRPr/>
            </a:lvl9pPr>
          </a:lstStyle>
          <a:p/>
        </p:txBody>
      </p:sp>
      <p:grpSp>
        <p:nvGrpSpPr>
          <p:cNvPr id="788" name="Google Shape;788;p18"/>
          <p:cNvGrpSpPr/>
          <p:nvPr/>
        </p:nvGrpSpPr>
        <p:grpSpPr>
          <a:xfrm rot="10800000">
            <a:off x="5530217" y="3471726"/>
            <a:ext cx="3811962" cy="1913484"/>
            <a:chOff x="4673664" y="4413932"/>
            <a:chExt cx="3811962" cy="1913484"/>
          </a:xfrm>
        </p:grpSpPr>
        <p:grpSp>
          <p:nvGrpSpPr>
            <p:cNvPr id="789" name="Google Shape;789;p18"/>
            <p:cNvGrpSpPr/>
            <p:nvPr/>
          </p:nvGrpSpPr>
          <p:grpSpPr>
            <a:xfrm>
              <a:off x="4673664" y="4413932"/>
              <a:ext cx="3811962" cy="1913484"/>
              <a:chOff x="3825164" y="2626857"/>
              <a:chExt cx="3811962" cy="1913484"/>
            </a:xfrm>
          </p:grpSpPr>
          <p:sp>
            <p:nvSpPr>
              <p:cNvPr id="790" name="Google Shape;790;p1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1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1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1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1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1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1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1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1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3" name="Google Shape;803;p1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1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1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1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807" name="Shape 807"/>
        <p:cNvGrpSpPr/>
        <p:nvPr/>
      </p:nvGrpSpPr>
      <p:grpSpPr>
        <a:xfrm>
          <a:off x="0" y="0"/>
          <a:ext cx="0" cy="0"/>
          <a:chOff x="0" y="0"/>
          <a:chExt cx="0" cy="0"/>
        </a:xfrm>
      </p:grpSpPr>
      <p:sp>
        <p:nvSpPr>
          <p:cNvPr id="808" name="Google Shape;808;p19"/>
          <p:cNvSpPr txBox="1"/>
          <p:nvPr>
            <p:ph type="title"/>
          </p:nvPr>
        </p:nvSpPr>
        <p:spPr>
          <a:xfrm>
            <a:off x="5026800" y="1720586"/>
            <a:ext cx="3157500" cy="1078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809" name="Google Shape;809;p19"/>
          <p:cNvSpPr txBox="1"/>
          <p:nvPr>
            <p:ph idx="1" type="subTitle"/>
          </p:nvPr>
        </p:nvSpPr>
        <p:spPr>
          <a:xfrm>
            <a:off x="5027018" y="2799063"/>
            <a:ext cx="3157500" cy="10803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810" name="Google Shape;810;p19"/>
          <p:cNvGrpSpPr/>
          <p:nvPr/>
        </p:nvGrpSpPr>
        <p:grpSpPr>
          <a:xfrm>
            <a:off x="-958305" y="3475514"/>
            <a:ext cx="1961773" cy="2399980"/>
            <a:chOff x="108580" y="3135489"/>
            <a:chExt cx="1961773" cy="2399980"/>
          </a:xfrm>
        </p:grpSpPr>
        <p:sp>
          <p:nvSpPr>
            <p:cNvPr id="811" name="Google Shape;811;p19"/>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19"/>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19"/>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9"/>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5" name="Google Shape;815;p19"/>
            <p:cNvGrpSpPr/>
            <p:nvPr/>
          </p:nvGrpSpPr>
          <p:grpSpPr>
            <a:xfrm>
              <a:off x="108580" y="3135489"/>
              <a:ext cx="1961773" cy="2399980"/>
              <a:chOff x="108580" y="3135489"/>
              <a:chExt cx="1961773" cy="2399980"/>
            </a:xfrm>
          </p:grpSpPr>
          <p:sp>
            <p:nvSpPr>
              <p:cNvPr id="816" name="Google Shape;816;p19"/>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9"/>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9"/>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9"/>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9"/>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9"/>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9"/>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9"/>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19"/>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25" name="Google Shape;825;p19"/>
          <p:cNvGrpSpPr/>
          <p:nvPr/>
        </p:nvGrpSpPr>
        <p:grpSpPr>
          <a:xfrm>
            <a:off x="7250837" y="-355552"/>
            <a:ext cx="1934332" cy="1332010"/>
            <a:chOff x="7107962" y="-355552"/>
            <a:chExt cx="1934332" cy="1332010"/>
          </a:xfrm>
        </p:grpSpPr>
        <p:sp>
          <p:nvSpPr>
            <p:cNvPr id="826" name="Google Shape;826;p19"/>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19"/>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19"/>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9"/>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9"/>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9"/>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9"/>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9"/>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834" name="Shape 834"/>
        <p:cNvGrpSpPr/>
        <p:nvPr/>
      </p:nvGrpSpPr>
      <p:grpSpPr>
        <a:xfrm>
          <a:off x="0" y="0"/>
          <a:ext cx="0" cy="0"/>
          <a:chOff x="0" y="0"/>
          <a:chExt cx="0" cy="0"/>
        </a:xfrm>
      </p:grpSpPr>
      <p:grpSp>
        <p:nvGrpSpPr>
          <p:cNvPr id="835" name="Google Shape;835;p20"/>
          <p:cNvGrpSpPr/>
          <p:nvPr/>
        </p:nvGrpSpPr>
        <p:grpSpPr>
          <a:xfrm flipH="1">
            <a:off x="7223396" y="3475514"/>
            <a:ext cx="1961773" cy="2399980"/>
            <a:chOff x="108580" y="3135489"/>
            <a:chExt cx="1961773" cy="2399980"/>
          </a:xfrm>
        </p:grpSpPr>
        <p:sp>
          <p:nvSpPr>
            <p:cNvPr id="836" name="Google Shape;836;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40" name="Google Shape;840;p20"/>
            <p:cNvGrpSpPr/>
            <p:nvPr/>
          </p:nvGrpSpPr>
          <p:grpSpPr>
            <a:xfrm>
              <a:off x="108580" y="3135489"/>
              <a:ext cx="1961773" cy="2399980"/>
              <a:chOff x="108580" y="3135489"/>
              <a:chExt cx="1961773" cy="2399980"/>
            </a:xfrm>
          </p:grpSpPr>
          <p:sp>
            <p:nvSpPr>
              <p:cNvPr id="841" name="Google Shape;841;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50" name="Google Shape;850;p20"/>
          <p:cNvGrpSpPr/>
          <p:nvPr/>
        </p:nvGrpSpPr>
        <p:grpSpPr>
          <a:xfrm flipH="1">
            <a:off x="-253943" y="-355552"/>
            <a:ext cx="1934332" cy="1332010"/>
            <a:chOff x="7107962" y="-355552"/>
            <a:chExt cx="1934332" cy="1332010"/>
          </a:xfrm>
        </p:grpSpPr>
        <p:sp>
          <p:nvSpPr>
            <p:cNvPr id="851" name="Google Shape;851;p20"/>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20"/>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20"/>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20"/>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20"/>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20"/>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20"/>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20"/>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9" name="Google Shape;859;p20"/>
          <p:cNvSpPr txBox="1"/>
          <p:nvPr>
            <p:ph type="title"/>
          </p:nvPr>
        </p:nvSpPr>
        <p:spPr>
          <a:xfrm>
            <a:off x="720000" y="1673500"/>
            <a:ext cx="44664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860" name="Google Shape;860;p20"/>
          <p:cNvSpPr txBox="1"/>
          <p:nvPr>
            <p:ph idx="1" type="subTitle"/>
          </p:nvPr>
        </p:nvSpPr>
        <p:spPr>
          <a:xfrm>
            <a:off x="720000" y="2246200"/>
            <a:ext cx="4466400" cy="1390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1000"/>
              <a:buFont typeface="Anaheim"/>
              <a:buChar char="◆"/>
              <a:defRPr/>
            </a:lvl1pPr>
            <a:lvl2pPr lvl="1" algn="ctr">
              <a:lnSpc>
                <a:spcPct val="100000"/>
              </a:lnSpc>
              <a:spcBef>
                <a:spcPts val="0"/>
              </a:spcBef>
              <a:spcAft>
                <a:spcPts val="0"/>
              </a:spcAft>
              <a:buClr>
                <a:srgbClr val="595959"/>
              </a:buClr>
              <a:buSzPts val="1400"/>
              <a:buFont typeface="Anaheim"/>
              <a:buChar char="○"/>
              <a:defRPr/>
            </a:lvl2pPr>
            <a:lvl3pPr lvl="2" algn="ctr">
              <a:lnSpc>
                <a:spcPct val="100000"/>
              </a:lnSpc>
              <a:spcBef>
                <a:spcPts val="0"/>
              </a:spcBef>
              <a:spcAft>
                <a:spcPts val="0"/>
              </a:spcAft>
              <a:buClr>
                <a:srgbClr val="595959"/>
              </a:buClr>
              <a:buSzPts val="1400"/>
              <a:buFont typeface="Anaheim"/>
              <a:buChar char="■"/>
              <a:defRPr/>
            </a:lvl3pPr>
            <a:lvl4pPr lvl="3" algn="ctr">
              <a:lnSpc>
                <a:spcPct val="100000"/>
              </a:lnSpc>
              <a:spcBef>
                <a:spcPts val="0"/>
              </a:spcBef>
              <a:spcAft>
                <a:spcPts val="0"/>
              </a:spcAft>
              <a:buClr>
                <a:srgbClr val="595959"/>
              </a:buClr>
              <a:buSzPts val="1400"/>
              <a:buFont typeface="Anaheim"/>
              <a:buChar char="●"/>
              <a:defRPr/>
            </a:lvl4pPr>
            <a:lvl5pPr lvl="4" algn="ctr">
              <a:lnSpc>
                <a:spcPct val="100000"/>
              </a:lnSpc>
              <a:spcBef>
                <a:spcPts val="0"/>
              </a:spcBef>
              <a:spcAft>
                <a:spcPts val="0"/>
              </a:spcAft>
              <a:buClr>
                <a:srgbClr val="595959"/>
              </a:buClr>
              <a:buSzPts val="1400"/>
              <a:buFont typeface="Anaheim"/>
              <a:buChar char="○"/>
              <a:defRPr/>
            </a:lvl5pPr>
            <a:lvl6pPr lvl="5" algn="ctr">
              <a:lnSpc>
                <a:spcPct val="100000"/>
              </a:lnSpc>
              <a:spcBef>
                <a:spcPts val="0"/>
              </a:spcBef>
              <a:spcAft>
                <a:spcPts val="0"/>
              </a:spcAft>
              <a:buClr>
                <a:srgbClr val="595959"/>
              </a:buClr>
              <a:buSzPts val="1400"/>
              <a:buFont typeface="Anaheim"/>
              <a:buChar char="■"/>
              <a:defRPr/>
            </a:lvl6pPr>
            <a:lvl7pPr lvl="6" algn="ctr">
              <a:lnSpc>
                <a:spcPct val="100000"/>
              </a:lnSpc>
              <a:spcBef>
                <a:spcPts val="0"/>
              </a:spcBef>
              <a:spcAft>
                <a:spcPts val="0"/>
              </a:spcAft>
              <a:buClr>
                <a:srgbClr val="595959"/>
              </a:buClr>
              <a:buSzPts val="1400"/>
              <a:buFont typeface="Anaheim"/>
              <a:buChar char="●"/>
              <a:defRPr/>
            </a:lvl7pPr>
            <a:lvl8pPr lvl="7" algn="ctr">
              <a:lnSpc>
                <a:spcPct val="100000"/>
              </a:lnSpc>
              <a:spcBef>
                <a:spcPts val="0"/>
              </a:spcBef>
              <a:spcAft>
                <a:spcPts val="0"/>
              </a:spcAft>
              <a:buClr>
                <a:srgbClr val="595959"/>
              </a:buClr>
              <a:buSzPts val="1400"/>
              <a:buFont typeface="Anaheim"/>
              <a:buChar char="○"/>
              <a:defRPr/>
            </a:lvl8pPr>
            <a:lvl9pPr lvl="8"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11" name="Shape 111"/>
        <p:cNvGrpSpPr/>
        <p:nvPr/>
      </p:nvGrpSpPr>
      <p:grpSpPr>
        <a:xfrm>
          <a:off x="0" y="0"/>
          <a:ext cx="0" cy="0"/>
          <a:chOff x="0" y="0"/>
          <a:chExt cx="0" cy="0"/>
        </a:xfrm>
      </p:grpSpPr>
      <p:pic>
        <p:nvPicPr>
          <p:cNvPr id="112" name="Google Shape;112;p3"/>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13" name="Google Shape;113;p3"/>
          <p:cNvGrpSpPr/>
          <p:nvPr/>
        </p:nvGrpSpPr>
        <p:grpSpPr>
          <a:xfrm flipH="1">
            <a:off x="-884258" y="-507956"/>
            <a:ext cx="2532725" cy="1881750"/>
            <a:chOff x="7221517" y="-507956"/>
            <a:chExt cx="2532725" cy="1881750"/>
          </a:xfrm>
        </p:grpSpPr>
        <p:sp>
          <p:nvSpPr>
            <p:cNvPr id="114" name="Google Shape;114;p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 name="Google Shape;124;p3"/>
          <p:cNvGrpSpPr/>
          <p:nvPr/>
        </p:nvGrpSpPr>
        <p:grpSpPr>
          <a:xfrm flipH="1">
            <a:off x="7421542" y="4092619"/>
            <a:ext cx="2532725" cy="1881750"/>
            <a:chOff x="7221517" y="-507956"/>
            <a:chExt cx="2532725" cy="1881750"/>
          </a:xfrm>
        </p:grpSpPr>
        <p:sp>
          <p:nvSpPr>
            <p:cNvPr id="125" name="Google Shape;125;p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 name="Google Shape;135;p3"/>
          <p:cNvGrpSpPr/>
          <p:nvPr/>
        </p:nvGrpSpPr>
        <p:grpSpPr>
          <a:xfrm>
            <a:off x="1531525" y="4798375"/>
            <a:ext cx="76825" cy="76800"/>
            <a:chOff x="3104875" y="1099400"/>
            <a:chExt cx="76825" cy="76800"/>
          </a:xfrm>
        </p:grpSpPr>
        <p:sp>
          <p:nvSpPr>
            <p:cNvPr id="136" name="Google Shape;136;p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 name="Google Shape;138;p3"/>
          <p:cNvGrpSpPr/>
          <p:nvPr/>
        </p:nvGrpSpPr>
        <p:grpSpPr>
          <a:xfrm>
            <a:off x="8745875" y="2533350"/>
            <a:ext cx="76825" cy="76800"/>
            <a:chOff x="3104875" y="1099400"/>
            <a:chExt cx="76825" cy="76800"/>
          </a:xfrm>
        </p:grpSpPr>
        <p:sp>
          <p:nvSpPr>
            <p:cNvPr id="139" name="Google Shape;139;p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 name="Google Shape;141;p3"/>
          <p:cNvGrpSpPr/>
          <p:nvPr/>
        </p:nvGrpSpPr>
        <p:grpSpPr>
          <a:xfrm>
            <a:off x="3576600" y="215950"/>
            <a:ext cx="76825" cy="76800"/>
            <a:chOff x="3104875" y="1099400"/>
            <a:chExt cx="76825" cy="76800"/>
          </a:xfrm>
        </p:grpSpPr>
        <p:sp>
          <p:nvSpPr>
            <p:cNvPr id="142" name="Google Shape;142;p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44" name="Google Shape;144;p3"/>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pic>
        <p:nvPicPr>
          <p:cNvPr id="145" name="Google Shape;145;p3" title="logo (1).png"/>
          <p:cNvPicPr preferRelativeResize="0"/>
          <p:nvPr/>
        </p:nvPicPr>
        <p:blipFill rotWithShape="1">
          <a:blip r:embed="rId4">
            <a:alphaModFix/>
          </a:blip>
          <a:srcRect b="0" l="0" r="0" t="0"/>
          <a:stretch/>
        </p:blipFill>
        <p:spPr>
          <a:xfrm rot="-324470">
            <a:off x="90132" y="4742443"/>
            <a:ext cx="681988" cy="369747"/>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861" name="Shape 861"/>
        <p:cNvGrpSpPr/>
        <p:nvPr/>
      </p:nvGrpSpPr>
      <p:grpSpPr>
        <a:xfrm>
          <a:off x="0" y="0"/>
          <a:ext cx="0" cy="0"/>
          <a:chOff x="0" y="0"/>
          <a:chExt cx="0" cy="0"/>
        </a:xfrm>
      </p:grpSpPr>
      <p:sp>
        <p:nvSpPr>
          <p:cNvPr id="862" name="Google Shape;862;p21"/>
          <p:cNvSpPr txBox="1"/>
          <p:nvPr>
            <p:ph type="title"/>
          </p:nvPr>
        </p:nvSpPr>
        <p:spPr>
          <a:xfrm>
            <a:off x="5026800" y="2001148"/>
            <a:ext cx="3157500" cy="5760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863" name="Google Shape;863;p21"/>
          <p:cNvSpPr txBox="1"/>
          <p:nvPr>
            <p:ph idx="1" type="subTitle"/>
          </p:nvPr>
        </p:nvSpPr>
        <p:spPr>
          <a:xfrm>
            <a:off x="5027025" y="2577134"/>
            <a:ext cx="3157500" cy="792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864" name="Google Shape;864;p21"/>
          <p:cNvGrpSpPr/>
          <p:nvPr/>
        </p:nvGrpSpPr>
        <p:grpSpPr>
          <a:xfrm>
            <a:off x="6950792" y="-147006"/>
            <a:ext cx="2532725" cy="1881750"/>
            <a:chOff x="7221517" y="-507956"/>
            <a:chExt cx="2532725" cy="1881750"/>
          </a:xfrm>
        </p:grpSpPr>
        <p:sp>
          <p:nvSpPr>
            <p:cNvPr id="865" name="Google Shape;865;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5" name="Google Shape;875;p21"/>
          <p:cNvGrpSpPr/>
          <p:nvPr/>
        </p:nvGrpSpPr>
        <p:grpSpPr>
          <a:xfrm>
            <a:off x="6399342" y="3763244"/>
            <a:ext cx="2532725" cy="1881750"/>
            <a:chOff x="7221517" y="-507956"/>
            <a:chExt cx="2532725" cy="1881750"/>
          </a:xfrm>
        </p:grpSpPr>
        <p:sp>
          <p:nvSpPr>
            <p:cNvPr id="876" name="Google Shape;876;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886" name="Shape 886"/>
        <p:cNvGrpSpPr/>
        <p:nvPr/>
      </p:nvGrpSpPr>
      <p:grpSpPr>
        <a:xfrm>
          <a:off x="0" y="0"/>
          <a:ext cx="0" cy="0"/>
          <a:chOff x="0" y="0"/>
          <a:chExt cx="0" cy="0"/>
        </a:xfrm>
      </p:grpSpPr>
      <p:sp>
        <p:nvSpPr>
          <p:cNvPr id="887" name="Google Shape;887;p22"/>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888" name="Google Shape;888;p22"/>
          <p:cNvSpPr txBox="1"/>
          <p:nvPr>
            <p:ph idx="1" type="subTitle"/>
          </p:nvPr>
        </p:nvSpPr>
        <p:spPr>
          <a:xfrm>
            <a:off x="4236935" y="3459222"/>
            <a:ext cx="2505600" cy="484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9" name="Google Shape;889;p22"/>
          <p:cNvSpPr txBox="1"/>
          <p:nvPr>
            <p:ph idx="2" type="subTitle"/>
          </p:nvPr>
        </p:nvSpPr>
        <p:spPr>
          <a:xfrm>
            <a:off x="2401463" y="2055647"/>
            <a:ext cx="2505600" cy="484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90" name="Google Shape;890;p22"/>
          <p:cNvSpPr txBox="1"/>
          <p:nvPr>
            <p:ph idx="3" type="subTitle"/>
          </p:nvPr>
        </p:nvSpPr>
        <p:spPr>
          <a:xfrm>
            <a:off x="2401463" y="1598450"/>
            <a:ext cx="2505600" cy="457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91" name="Google Shape;891;p22"/>
          <p:cNvSpPr txBox="1"/>
          <p:nvPr>
            <p:ph idx="4" type="subTitle"/>
          </p:nvPr>
        </p:nvSpPr>
        <p:spPr>
          <a:xfrm>
            <a:off x="4236938" y="3002025"/>
            <a:ext cx="2505600" cy="4572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92" name="Google Shape;892;p22"/>
          <p:cNvGrpSpPr/>
          <p:nvPr/>
        </p:nvGrpSpPr>
        <p:grpSpPr>
          <a:xfrm rot="-121718">
            <a:off x="7509504" y="-374088"/>
            <a:ext cx="1961826" cy="2400045"/>
            <a:chOff x="108580" y="3135489"/>
            <a:chExt cx="1961773" cy="2399980"/>
          </a:xfrm>
        </p:grpSpPr>
        <p:sp>
          <p:nvSpPr>
            <p:cNvPr id="893" name="Google Shape;893;p22"/>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22"/>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22"/>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22"/>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7" name="Google Shape;897;p22"/>
            <p:cNvGrpSpPr/>
            <p:nvPr/>
          </p:nvGrpSpPr>
          <p:grpSpPr>
            <a:xfrm>
              <a:off x="108580" y="3135489"/>
              <a:ext cx="1961773" cy="2399980"/>
              <a:chOff x="108580" y="3135489"/>
              <a:chExt cx="1961773" cy="2399980"/>
            </a:xfrm>
          </p:grpSpPr>
          <p:sp>
            <p:nvSpPr>
              <p:cNvPr id="898" name="Google Shape;898;p22"/>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22"/>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22"/>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22"/>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22"/>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22"/>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22"/>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22"/>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22"/>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07" name="Google Shape;907;p22"/>
          <p:cNvGrpSpPr/>
          <p:nvPr/>
        </p:nvGrpSpPr>
        <p:grpSpPr>
          <a:xfrm rot="-121718">
            <a:off x="-186696" y="3321612"/>
            <a:ext cx="1961826" cy="2400045"/>
            <a:chOff x="108580" y="3135489"/>
            <a:chExt cx="1961773" cy="2399980"/>
          </a:xfrm>
        </p:grpSpPr>
        <p:sp>
          <p:nvSpPr>
            <p:cNvPr id="908" name="Google Shape;908;p22"/>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22"/>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22"/>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22"/>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2" name="Google Shape;912;p22"/>
            <p:cNvGrpSpPr/>
            <p:nvPr/>
          </p:nvGrpSpPr>
          <p:grpSpPr>
            <a:xfrm>
              <a:off x="108580" y="3135489"/>
              <a:ext cx="1961773" cy="2399980"/>
              <a:chOff x="108580" y="3135489"/>
              <a:chExt cx="1961773" cy="2399980"/>
            </a:xfrm>
          </p:grpSpPr>
          <p:sp>
            <p:nvSpPr>
              <p:cNvPr id="913" name="Google Shape;913;p22"/>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22"/>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22"/>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22"/>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22"/>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22"/>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22"/>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22"/>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22"/>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922" name="Shape 922"/>
        <p:cNvGrpSpPr/>
        <p:nvPr/>
      </p:nvGrpSpPr>
      <p:grpSpPr>
        <a:xfrm>
          <a:off x="0" y="0"/>
          <a:ext cx="0" cy="0"/>
          <a:chOff x="0" y="0"/>
          <a:chExt cx="0" cy="0"/>
        </a:xfrm>
      </p:grpSpPr>
      <p:sp>
        <p:nvSpPr>
          <p:cNvPr id="923" name="Google Shape;923;p23"/>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924" name="Google Shape;924;p23"/>
          <p:cNvSpPr txBox="1"/>
          <p:nvPr>
            <p:ph idx="1" type="subTitle"/>
          </p:nvPr>
        </p:nvSpPr>
        <p:spPr>
          <a:xfrm>
            <a:off x="5046298" y="1571625"/>
            <a:ext cx="3383400" cy="280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1400"/>
              <a:buChar char="◆"/>
              <a:defRPr b="0"/>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925" name="Google Shape;925;p23"/>
          <p:cNvSpPr txBox="1"/>
          <p:nvPr>
            <p:ph idx="2" type="subTitle"/>
          </p:nvPr>
        </p:nvSpPr>
        <p:spPr>
          <a:xfrm>
            <a:off x="714475" y="1571625"/>
            <a:ext cx="3383400" cy="280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1400"/>
              <a:buChar char="◆"/>
              <a:defRPr b="0"/>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grpSp>
        <p:nvGrpSpPr>
          <p:cNvPr id="926" name="Google Shape;926;p23"/>
          <p:cNvGrpSpPr/>
          <p:nvPr/>
        </p:nvGrpSpPr>
        <p:grpSpPr>
          <a:xfrm>
            <a:off x="7488217" y="-507956"/>
            <a:ext cx="2532725" cy="1881750"/>
            <a:chOff x="7221517" y="-507956"/>
            <a:chExt cx="2532725" cy="1881750"/>
          </a:xfrm>
        </p:grpSpPr>
        <p:sp>
          <p:nvSpPr>
            <p:cNvPr id="927" name="Google Shape;927;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7" name="Google Shape;937;p23"/>
          <p:cNvGrpSpPr/>
          <p:nvPr/>
        </p:nvGrpSpPr>
        <p:grpSpPr>
          <a:xfrm flipH="1">
            <a:off x="-969983" y="-507956"/>
            <a:ext cx="2532725" cy="1881750"/>
            <a:chOff x="7221517" y="-507956"/>
            <a:chExt cx="2532725" cy="1881750"/>
          </a:xfrm>
        </p:grpSpPr>
        <p:sp>
          <p:nvSpPr>
            <p:cNvPr id="938" name="Google Shape;938;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948" name="Shape 948"/>
        <p:cNvGrpSpPr/>
        <p:nvPr/>
      </p:nvGrpSpPr>
      <p:grpSpPr>
        <a:xfrm>
          <a:off x="0" y="0"/>
          <a:ext cx="0" cy="0"/>
          <a:chOff x="0" y="0"/>
          <a:chExt cx="0" cy="0"/>
        </a:xfrm>
      </p:grpSpPr>
      <p:sp>
        <p:nvSpPr>
          <p:cNvPr id="949" name="Google Shape;949;p24"/>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950" name="Google Shape;950;p24"/>
          <p:cNvSpPr txBox="1"/>
          <p:nvPr>
            <p:ph idx="1" type="subTitle"/>
          </p:nvPr>
        </p:nvSpPr>
        <p:spPr>
          <a:xfrm>
            <a:off x="926987" y="3180750"/>
            <a:ext cx="2095200" cy="89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1" name="Google Shape;951;p24"/>
          <p:cNvSpPr txBox="1"/>
          <p:nvPr>
            <p:ph idx="2" type="subTitle"/>
          </p:nvPr>
        </p:nvSpPr>
        <p:spPr>
          <a:xfrm>
            <a:off x="3524399" y="3180750"/>
            <a:ext cx="2095200" cy="89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2" name="Google Shape;952;p24"/>
          <p:cNvSpPr txBox="1"/>
          <p:nvPr>
            <p:ph idx="3" type="subTitle"/>
          </p:nvPr>
        </p:nvSpPr>
        <p:spPr>
          <a:xfrm>
            <a:off x="6121811" y="3180750"/>
            <a:ext cx="2095200" cy="89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3" name="Google Shape;953;p24"/>
          <p:cNvSpPr txBox="1"/>
          <p:nvPr>
            <p:ph idx="4" type="subTitle"/>
          </p:nvPr>
        </p:nvSpPr>
        <p:spPr>
          <a:xfrm>
            <a:off x="926987" y="2726175"/>
            <a:ext cx="2095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54" name="Google Shape;954;p24"/>
          <p:cNvSpPr txBox="1"/>
          <p:nvPr>
            <p:ph idx="5" type="subTitle"/>
          </p:nvPr>
        </p:nvSpPr>
        <p:spPr>
          <a:xfrm>
            <a:off x="3524399" y="2726175"/>
            <a:ext cx="2095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55" name="Google Shape;955;p24"/>
          <p:cNvSpPr txBox="1"/>
          <p:nvPr>
            <p:ph idx="6" type="subTitle"/>
          </p:nvPr>
        </p:nvSpPr>
        <p:spPr>
          <a:xfrm>
            <a:off x="6121811" y="2726175"/>
            <a:ext cx="2095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956" name="Google Shape;956;p24"/>
          <p:cNvGrpSpPr/>
          <p:nvPr/>
        </p:nvGrpSpPr>
        <p:grpSpPr>
          <a:xfrm>
            <a:off x="7221517" y="-507956"/>
            <a:ext cx="2532725" cy="1881750"/>
            <a:chOff x="7221517" y="-507956"/>
            <a:chExt cx="2532725" cy="1881750"/>
          </a:xfrm>
        </p:grpSpPr>
        <p:sp>
          <p:nvSpPr>
            <p:cNvPr id="957" name="Google Shape;957;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7" name="Google Shape;967;p24"/>
          <p:cNvGrpSpPr/>
          <p:nvPr/>
        </p:nvGrpSpPr>
        <p:grpSpPr>
          <a:xfrm flipH="1">
            <a:off x="-836633" y="-507956"/>
            <a:ext cx="2532725" cy="1881750"/>
            <a:chOff x="7221517" y="-507956"/>
            <a:chExt cx="2532725" cy="1881750"/>
          </a:xfrm>
        </p:grpSpPr>
        <p:sp>
          <p:nvSpPr>
            <p:cNvPr id="968" name="Google Shape;96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78" name="Shape 978"/>
        <p:cNvGrpSpPr/>
        <p:nvPr/>
      </p:nvGrpSpPr>
      <p:grpSpPr>
        <a:xfrm>
          <a:off x="0" y="0"/>
          <a:ext cx="0" cy="0"/>
          <a:chOff x="0" y="0"/>
          <a:chExt cx="0" cy="0"/>
        </a:xfrm>
      </p:grpSpPr>
      <p:sp>
        <p:nvSpPr>
          <p:cNvPr id="979" name="Google Shape;979;p25"/>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980" name="Google Shape;980;p25"/>
          <p:cNvSpPr txBox="1"/>
          <p:nvPr>
            <p:ph idx="1" type="subTitle"/>
          </p:nvPr>
        </p:nvSpPr>
        <p:spPr>
          <a:xfrm>
            <a:off x="1755325" y="2204775"/>
            <a:ext cx="2595000" cy="484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1" name="Google Shape;981;p25"/>
          <p:cNvSpPr txBox="1"/>
          <p:nvPr>
            <p:ph idx="2" type="subTitle"/>
          </p:nvPr>
        </p:nvSpPr>
        <p:spPr>
          <a:xfrm>
            <a:off x="4793684" y="2204775"/>
            <a:ext cx="2595000" cy="484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2" name="Google Shape;982;p25"/>
          <p:cNvSpPr txBox="1"/>
          <p:nvPr>
            <p:ph idx="3" type="subTitle"/>
          </p:nvPr>
        </p:nvSpPr>
        <p:spPr>
          <a:xfrm>
            <a:off x="1755325" y="3638175"/>
            <a:ext cx="2595000" cy="484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3" name="Google Shape;983;p25"/>
          <p:cNvSpPr txBox="1"/>
          <p:nvPr>
            <p:ph idx="4" type="subTitle"/>
          </p:nvPr>
        </p:nvSpPr>
        <p:spPr>
          <a:xfrm>
            <a:off x="4793684" y="3638175"/>
            <a:ext cx="2595000" cy="484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4" name="Google Shape;984;p25"/>
          <p:cNvSpPr txBox="1"/>
          <p:nvPr>
            <p:ph idx="5" type="subTitle"/>
          </p:nvPr>
        </p:nvSpPr>
        <p:spPr>
          <a:xfrm>
            <a:off x="1755325" y="1747575"/>
            <a:ext cx="25950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85" name="Google Shape;985;p25"/>
          <p:cNvSpPr txBox="1"/>
          <p:nvPr>
            <p:ph idx="6" type="subTitle"/>
          </p:nvPr>
        </p:nvSpPr>
        <p:spPr>
          <a:xfrm>
            <a:off x="1755325" y="3180975"/>
            <a:ext cx="25950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86" name="Google Shape;986;p25"/>
          <p:cNvSpPr txBox="1"/>
          <p:nvPr>
            <p:ph idx="7" type="subTitle"/>
          </p:nvPr>
        </p:nvSpPr>
        <p:spPr>
          <a:xfrm>
            <a:off x="4793680" y="1747575"/>
            <a:ext cx="25950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87" name="Google Shape;987;p25"/>
          <p:cNvSpPr txBox="1"/>
          <p:nvPr>
            <p:ph idx="8" type="subTitle"/>
          </p:nvPr>
        </p:nvSpPr>
        <p:spPr>
          <a:xfrm>
            <a:off x="4793680" y="3180975"/>
            <a:ext cx="25950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988" name="Google Shape;988;p25"/>
          <p:cNvGrpSpPr/>
          <p:nvPr/>
        </p:nvGrpSpPr>
        <p:grpSpPr>
          <a:xfrm flipH="1">
            <a:off x="-884258" y="-507956"/>
            <a:ext cx="2532725" cy="1881750"/>
            <a:chOff x="7221517" y="-507956"/>
            <a:chExt cx="2532725" cy="1881750"/>
          </a:xfrm>
        </p:grpSpPr>
        <p:sp>
          <p:nvSpPr>
            <p:cNvPr id="989" name="Google Shape;989;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9" name="Google Shape;999;p25"/>
          <p:cNvGrpSpPr/>
          <p:nvPr/>
        </p:nvGrpSpPr>
        <p:grpSpPr>
          <a:xfrm flipH="1">
            <a:off x="7421542" y="4092619"/>
            <a:ext cx="2532725" cy="1881750"/>
            <a:chOff x="7221517" y="-507956"/>
            <a:chExt cx="2532725" cy="1881750"/>
          </a:xfrm>
        </p:grpSpPr>
        <p:sp>
          <p:nvSpPr>
            <p:cNvPr id="1000" name="Google Shape;1000;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010" name="Shape 1010"/>
        <p:cNvGrpSpPr/>
        <p:nvPr/>
      </p:nvGrpSpPr>
      <p:grpSpPr>
        <a:xfrm>
          <a:off x="0" y="0"/>
          <a:ext cx="0" cy="0"/>
          <a:chOff x="0" y="0"/>
          <a:chExt cx="0" cy="0"/>
        </a:xfrm>
      </p:grpSpPr>
      <p:pic>
        <p:nvPicPr>
          <p:cNvPr id="1011" name="Google Shape;1011;p26"/>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1012" name="Google Shape;1012;p26"/>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1013" name="Google Shape;1013;p26"/>
          <p:cNvSpPr txBox="1"/>
          <p:nvPr>
            <p:ph idx="1" type="subTitle"/>
          </p:nvPr>
        </p:nvSpPr>
        <p:spPr>
          <a:xfrm>
            <a:off x="1110205" y="21931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4" name="Google Shape;1014;p26"/>
          <p:cNvSpPr txBox="1"/>
          <p:nvPr>
            <p:ph idx="2" type="subTitle"/>
          </p:nvPr>
        </p:nvSpPr>
        <p:spPr>
          <a:xfrm>
            <a:off x="3580050" y="21931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5" name="Google Shape;1015;p26"/>
          <p:cNvSpPr txBox="1"/>
          <p:nvPr>
            <p:ph idx="3" type="subTitle"/>
          </p:nvPr>
        </p:nvSpPr>
        <p:spPr>
          <a:xfrm>
            <a:off x="1110205" y="37027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6" name="Google Shape;1016;p26"/>
          <p:cNvSpPr txBox="1"/>
          <p:nvPr>
            <p:ph idx="4" type="subTitle"/>
          </p:nvPr>
        </p:nvSpPr>
        <p:spPr>
          <a:xfrm>
            <a:off x="3580050" y="37027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7" name="Google Shape;1017;p26"/>
          <p:cNvSpPr txBox="1"/>
          <p:nvPr>
            <p:ph idx="5" type="subTitle"/>
          </p:nvPr>
        </p:nvSpPr>
        <p:spPr>
          <a:xfrm>
            <a:off x="6049895" y="21931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8" name="Google Shape;1018;p26"/>
          <p:cNvSpPr txBox="1"/>
          <p:nvPr>
            <p:ph idx="6" type="subTitle"/>
          </p:nvPr>
        </p:nvSpPr>
        <p:spPr>
          <a:xfrm>
            <a:off x="6049895" y="3702775"/>
            <a:ext cx="198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19" name="Google Shape;1019;p26"/>
          <p:cNvSpPr txBox="1"/>
          <p:nvPr>
            <p:ph idx="7" type="subTitle"/>
          </p:nvPr>
        </p:nvSpPr>
        <p:spPr>
          <a:xfrm>
            <a:off x="1111105" y="1735963"/>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0" name="Google Shape;1020;p26"/>
          <p:cNvSpPr txBox="1"/>
          <p:nvPr>
            <p:ph idx="8" type="subTitle"/>
          </p:nvPr>
        </p:nvSpPr>
        <p:spPr>
          <a:xfrm>
            <a:off x="3580950" y="1735963"/>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1" name="Google Shape;1021;p26"/>
          <p:cNvSpPr txBox="1"/>
          <p:nvPr>
            <p:ph idx="9" type="subTitle"/>
          </p:nvPr>
        </p:nvSpPr>
        <p:spPr>
          <a:xfrm>
            <a:off x="6050795" y="1735963"/>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2" name="Google Shape;1022;p26"/>
          <p:cNvSpPr txBox="1"/>
          <p:nvPr>
            <p:ph idx="13" type="subTitle"/>
          </p:nvPr>
        </p:nvSpPr>
        <p:spPr>
          <a:xfrm>
            <a:off x="1111105" y="3245575"/>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3" name="Google Shape;1023;p26"/>
          <p:cNvSpPr txBox="1"/>
          <p:nvPr>
            <p:ph idx="14" type="subTitle"/>
          </p:nvPr>
        </p:nvSpPr>
        <p:spPr>
          <a:xfrm>
            <a:off x="3580950" y="3245575"/>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4" name="Google Shape;1024;p26"/>
          <p:cNvSpPr txBox="1"/>
          <p:nvPr>
            <p:ph idx="15" type="subTitle"/>
          </p:nvPr>
        </p:nvSpPr>
        <p:spPr>
          <a:xfrm>
            <a:off x="6050795" y="3245575"/>
            <a:ext cx="19842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025" name="Google Shape;1025;p26"/>
          <p:cNvGrpSpPr/>
          <p:nvPr/>
        </p:nvGrpSpPr>
        <p:grpSpPr>
          <a:xfrm flipH="1">
            <a:off x="-884258" y="-507956"/>
            <a:ext cx="2532725" cy="1881750"/>
            <a:chOff x="7221517" y="-507956"/>
            <a:chExt cx="2532725" cy="1881750"/>
          </a:xfrm>
        </p:grpSpPr>
        <p:sp>
          <p:nvSpPr>
            <p:cNvPr id="1026" name="Google Shape;1026;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6" name="Google Shape;1036;p26"/>
          <p:cNvGrpSpPr/>
          <p:nvPr/>
        </p:nvGrpSpPr>
        <p:grpSpPr>
          <a:xfrm flipH="1">
            <a:off x="7421542" y="4092619"/>
            <a:ext cx="2532725" cy="1881750"/>
            <a:chOff x="7221517" y="-507956"/>
            <a:chExt cx="2532725" cy="1881750"/>
          </a:xfrm>
        </p:grpSpPr>
        <p:sp>
          <p:nvSpPr>
            <p:cNvPr id="1037" name="Google Shape;1037;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047" name="Shape 1047"/>
        <p:cNvGrpSpPr/>
        <p:nvPr/>
      </p:nvGrpSpPr>
      <p:grpSpPr>
        <a:xfrm>
          <a:off x="0" y="0"/>
          <a:ext cx="0" cy="0"/>
          <a:chOff x="0" y="0"/>
          <a:chExt cx="0" cy="0"/>
        </a:xfrm>
      </p:grpSpPr>
      <p:sp>
        <p:nvSpPr>
          <p:cNvPr id="1048" name="Google Shape;1048;p27"/>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atin typeface="Montserrat"/>
                <a:ea typeface="Montserrat"/>
                <a:cs typeface="Montserrat"/>
                <a:sym typeface="Montserrat"/>
              </a:defRPr>
            </a:lvl2pPr>
            <a:lvl3pPr lvl="2" algn="l">
              <a:lnSpc>
                <a:spcPct val="100000"/>
              </a:lnSpc>
              <a:spcBef>
                <a:spcPts val="0"/>
              </a:spcBef>
              <a:spcAft>
                <a:spcPts val="0"/>
              </a:spcAft>
              <a:buSzPts val="3200"/>
              <a:buNone/>
              <a:defRPr>
                <a:latin typeface="Montserrat"/>
                <a:ea typeface="Montserrat"/>
                <a:cs typeface="Montserrat"/>
                <a:sym typeface="Montserrat"/>
              </a:defRPr>
            </a:lvl3pPr>
            <a:lvl4pPr lvl="3" algn="l">
              <a:lnSpc>
                <a:spcPct val="100000"/>
              </a:lnSpc>
              <a:spcBef>
                <a:spcPts val="0"/>
              </a:spcBef>
              <a:spcAft>
                <a:spcPts val="0"/>
              </a:spcAft>
              <a:buSzPts val="3200"/>
              <a:buNone/>
              <a:defRPr>
                <a:latin typeface="Montserrat"/>
                <a:ea typeface="Montserrat"/>
                <a:cs typeface="Montserrat"/>
                <a:sym typeface="Montserrat"/>
              </a:defRPr>
            </a:lvl4pPr>
            <a:lvl5pPr lvl="4" algn="l">
              <a:lnSpc>
                <a:spcPct val="100000"/>
              </a:lnSpc>
              <a:spcBef>
                <a:spcPts val="0"/>
              </a:spcBef>
              <a:spcAft>
                <a:spcPts val="0"/>
              </a:spcAft>
              <a:buSzPts val="3200"/>
              <a:buNone/>
              <a:defRPr>
                <a:latin typeface="Montserrat"/>
                <a:ea typeface="Montserrat"/>
                <a:cs typeface="Montserrat"/>
                <a:sym typeface="Montserrat"/>
              </a:defRPr>
            </a:lvl5pPr>
            <a:lvl6pPr lvl="5" algn="l">
              <a:lnSpc>
                <a:spcPct val="100000"/>
              </a:lnSpc>
              <a:spcBef>
                <a:spcPts val="0"/>
              </a:spcBef>
              <a:spcAft>
                <a:spcPts val="0"/>
              </a:spcAft>
              <a:buSzPts val="3200"/>
              <a:buNone/>
              <a:defRPr>
                <a:latin typeface="Montserrat"/>
                <a:ea typeface="Montserrat"/>
                <a:cs typeface="Montserrat"/>
                <a:sym typeface="Montserrat"/>
              </a:defRPr>
            </a:lvl6pPr>
            <a:lvl7pPr lvl="6" algn="l">
              <a:lnSpc>
                <a:spcPct val="100000"/>
              </a:lnSpc>
              <a:spcBef>
                <a:spcPts val="0"/>
              </a:spcBef>
              <a:spcAft>
                <a:spcPts val="0"/>
              </a:spcAft>
              <a:buSzPts val="3200"/>
              <a:buNone/>
              <a:defRPr>
                <a:latin typeface="Montserrat"/>
                <a:ea typeface="Montserrat"/>
                <a:cs typeface="Montserrat"/>
                <a:sym typeface="Montserrat"/>
              </a:defRPr>
            </a:lvl7pPr>
            <a:lvl8pPr lvl="7" algn="l">
              <a:lnSpc>
                <a:spcPct val="100000"/>
              </a:lnSpc>
              <a:spcBef>
                <a:spcPts val="0"/>
              </a:spcBef>
              <a:spcAft>
                <a:spcPts val="0"/>
              </a:spcAft>
              <a:buSzPts val="3200"/>
              <a:buNone/>
              <a:defRPr>
                <a:latin typeface="Montserrat"/>
                <a:ea typeface="Montserrat"/>
                <a:cs typeface="Montserrat"/>
                <a:sym typeface="Montserrat"/>
              </a:defRPr>
            </a:lvl8pPr>
            <a:lvl9pPr lvl="8" algn="l">
              <a:lnSpc>
                <a:spcPct val="100000"/>
              </a:lnSpc>
              <a:spcBef>
                <a:spcPts val="0"/>
              </a:spcBef>
              <a:spcAft>
                <a:spcPts val="0"/>
              </a:spcAft>
              <a:buSzPts val="3200"/>
              <a:buNone/>
              <a:defRPr>
                <a:latin typeface="Montserrat"/>
                <a:ea typeface="Montserrat"/>
                <a:cs typeface="Montserrat"/>
                <a:sym typeface="Montserrat"/>
              </a:defRPr>
            </a:lvl9pPr>
          </a:lstStyle>
          <a:p/>
        </p:txBody>
      </p:sp>
      <p:grpSp>
        <p:nvGrpSpPr>
          <p:cNvPr id="1049" name="Google Shape;1049;p27"/>
          <p:cNvGrpSpPr/>
          <p:nvPr/>
        </p:nvGrpSpPr>
        <p:grpSpPr>
          <a:xfrm>
            <a:off x="7488217" y="-507956"/>
            <a:ext cx="2532725" cy="1881750"/>
            <a:chOff x="7221517" y="-507956"/>
            <a:chExt cx="2532725" cy="1881750"/>
          </a:xfrm>
        </p:grpSpPr>
        <p:sp>
          <p:nvSpPr>
            <p:cNvPr id="1050" name="Google Shape;1050;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1060" name="Shape 1060"/>
        <p:cNvGrpSpPr/>
        <p:nvPr/>
      </p:nvGrpSpPr>
      <p:grpSpPr>
        <a:xfrm>
          <a:off x="0" y="0"/>
          <a:ext cx="0" cy="0"/>
          <a:chOff x="0" y="0"/>
          <a:chExt cx="0" cy="0"/>
        </a:xfrm>
      </p:grpSpPr>
      <p:sp>
        <p:nvSpPr>
          <p:cNvPr id="1061" name="Google Shape;1061;p28"/>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lnSpc>
                <a:spcPct val="100000"/>
              </a:lnSpc>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1062" name="Google Shape;1062;p28"/>
          <p:cNvGrpSpPr/>
          <p:nvPr/>
        </p:nvGrpSpPr>
        <p:grpSpPr>
          <a:xfrm rot="10800000">
            <a:off x="7221517" y="-1342256"/>
            <a:ext cx="2532725" cy="1881750"/>
            <a:chOff x="7221517" y="-507956"/>
            <a:chExt cx="2532725" cy="1881750"/>
          </a:xfrm>
        </p:grpSpPr>
        <p:sp>
          <p:nvSpPr>
            <p:cNvPr id="1063" name="Google Shape;1063;p2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2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2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2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2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2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2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2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2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2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3" name="Google Shape;1073;p28"/>
          <p:cNvGrpSpPr/>
          <p:nvPr/>
        </p:nvGrpSpPr>
        <p:grpSpPr>
          <a:xfrm flipH="1" rot="10800000">
            <a:off x="-465158" y="-1342256"/>
            <a:ext cx="2532725" cy="1881750"/>
            <a:chOff x="7221517" y="-507956"/>
            <a:chExt cx="2532725" cy="1881750"/>
          </a:xfrm>
        </p:grpSpPr>
        <p:sp>
          <p:nvSpPr>
            <p:cNvPr id="1074" name="Google Shape;1074;p2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2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2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2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2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2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2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2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2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2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084" name="Shape 1084"/>
        <p:cNvGrpSpPr/>
        <p:nvPr/>
      </p:nvGrpSpPr>
      <p:grpSpPr>
        <a:xfrm>
          <a:off x="0" y="0"/>
          <a:ext cx="0" cy="0"/>
          <a:chOff x="0" y="0"/>
          <a:chExt cx="0" cy="0"/>
        </a:xfrm>
      </p:grpSpPr>
      <p:sp>
        <p:nvSpPr>
          <p:cNvPr id="1085" name="Google Shape;1085;p29"/>
          <p:cNvSpPr txBox="1"/>
          <p:nvPr>
            <p:ph type="title"/>
          </p:nvPr>
        </p:nvSpPr>
        <p:spPr>
          <a:xfrm>
            <a:off x="713213" y="670225"/>
            <a:ext cx="46968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45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086" name="Google Shape;1086;p29"/>
          <p:cNvSpPr txBox="1"/>
          <p:nvPr>
            <p:ph idx="1" type="subTitle"/>
          </p:nvPr>
        </p:nvSpPr>
        <p:spPr>
          <a:xfrm>
            <a:off x="713213" y="1439127"/>
            <a:ext cx="46968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sz="15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087" name="Google Shape;1087;p29"/>
          <p:cNvSpPr txBox="1"/>
          <p:nvPr>
            <p:ph idx="2" type="title"/>
          </p:nvPr>
        </p:nvSpPr>
        <p:spPr>
          <a:xfrm>
            <a:off x="3733963" y="2069800"/>
            <a:ext cx="46968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45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088" name="Google Shape;1088;p29"/>
          <p:cNvSpPr txBox="1"/>
          <p:nvPr>
            <p:ph idx="3" type="subTitle"/>
          </p:nvPr>
        </p:nvSpPr>
        <p:spPr>
          <a:xfrm>
            <a:off x="3733963" y="2838708"/>
            <a:ext cx="46968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sz="15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089" name="Google Shape;1089;p29"/>
          <p:cNvSpPr txBox="1"/>
          <p:nvPr>
            <p:ph idx="4" type="title"/>
          </p:nvPr>
        </p:nvSpPr>
        <p:spPr>
          <a:xfrm>
            <a:off x="713213" y="3469375"/>
            <a:ext cx="46968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45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090" name="Google Shape;1090;p29"/>
          <p:cNvSpPr txBox="1"/>
          <p:nvPr>
            <p:ph idx="5" type="subTitle"/>
          </p:nvPr>
        </p:nvSpPr>
        <p:spPr>
          <a:xfrm>
            <a:off x="713213" y="4238290"/>
            <a:ext cx="46968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sz="15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1091" name="Google Shape;1091;p29"/>
          <p:cNvGrpSpPr/>
          <p:nvPr/>
        </p:nvGrpSpPr>
        <p:grpSpPr>
          <a:xfrm rot="10800000">
            <a:off x="6611267" y="3525019"/>
            <a:ext cx="2532725" cy="1881750"/>
            <a:chOff x="7221517" y="-507956"/>
            <a:chExt cx="2532725" cy="1881750"/>
          </a:xfrm>
        </p:grpSpPr>
        <p:sp>
          <p:nvSpPr>
            <p:cNvPr id="1092" name="Google Shape;1092;p2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2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2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2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2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2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2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2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2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2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2" name="Google Shape;1102;p29"/>
          <p:cNvGrpSpPr/>
          <p:nvPr/>
        </p:nvGrpSpPr>
        <p:grpSpPr>
          <a:xfrm>
            <a:off x="7078642" y="-256406"/>
            <a:ext cx="2532725" cy="1881750"/>
            <a:chOff x="7221517" y="-507956"/>
            <a:chExt cx="2532725" cy="1881750"/>
          </a:xfrm>
        </p:grpSpPr>
        <p:sp>
          <p:nvSpPr>
            <p:cNvPr id="1103" name="Google Shape;1103;p2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2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2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2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2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2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2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2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2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2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113" name="Shape 1113"/>
        <p:cNvGrpSpPr/>
        <p:nvPr/>
      </p:nvGrpSpPr>
      <p:grpSpPr>
        <a:xfrm>
          <a:off x="0" y="0"/>
          <a:ext cx="0" cy="0"/>
          <a:chOff x="0" y="0"/>
          <a:chExt cx="0" cy="0"/>
        </a:xfrm>
      </p:grpSpPr>
      <p:sp>
        <p:nvSpPr>
          <p:cNvPr id="1114" name="Google Shape;1114;p30"/>
          <p:cNvSpPr txBox="1"/>
          <p:nvPr>
            <p:ph type="title"/>
          </p:nvPr>
        </p:nvSpPr>
        <p:spPr>
          <a:xfrm>
            <a:off x="1200575" y="2456174"/>
            <a:ext cx="13989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3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115" name="Google Shape;1115;p30"/>
          <p:cNvSpPr txBox="1"/>
          <p:nvPr>
            <p:ph idx="1" type="subTitle"/>
          </p:nvPr>
        </p:nvSpPr>
        <p:spPr>
          <a:xfrm>
            <a:off x="713225" y="3812476"/>
            <a:ext cx="2373600" cy="679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116" name="Google Shape;1116;p30"/>
          <p:cNvSpPr txBox="1"/>
          <p:nvPr>
            <p:ph idx="2" type="subTitle"/>
          </p:nvPr>
        </p:nvSpPr>
        <p:spPr>
          <a:xfrm>
            <a:off x="713225" y="3411134"/>
            <a:ext cx="23736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17" name="Google Shape;1117;p30"/>
          <p:cNvSpPr txBox="1"/>
          <p:nvPr>
            <p:ph idx="3" type="title"/>
          </p:nvPr>
        </p:nvSpPr>
        <p:spPr>
          <a:xfrm>
            <a:off x="3869735" y="2456174"/>
            <a:ext cx="13977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3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118" name="Google Shape;1118;p30"/>
          <p:cNvSpPr txBox="1"/>
          <p:nvPr>
            <p:ph idx="4" type="subTitle"/>
          </p:nvPr>
        </p:nvSpPr>
        <p:spPr>
          <a:xfrm>
            <a:off x="3381787" y="3812476"/>
            <a:ext cx="2373600" cy="679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119" name="Google Shape;1119;p30"/>
          <p:cNvSpPr txBox="1"/>
          <p:nvPr>
            <p:ph idx="5" type="subTitle"/>
          </p:nvPr>
        </p:nvSpPr>
        <p:spPr>
          <a:xfrm>
            <a:off x="3381785" y="3411134"/>
            <a:ext cx="23736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20" name="Google Shape;1120;p30"/>
          <p:cNvSpPr txBox="1"/>
          <p:nvPr>
            <p:ph idx="6" type="title"/>
          </p:nvPr>
        </p:nvSpPr>
        <p:spPr>
          <a:xfrm>
            <a:off x="6538296" y="2456174"/>
            <a:ext cx="13977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3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121" name="Google Shape;1121;p30"/>
          <p:cNvSpPr txBox="1"/>
          <p:nvPr>
            <p:ph idx="7" type="subTitle"/>
          </p:nvPr>
        </p:nvSpPr>
        <p:spPr>
          <a:xfrm>
            <a:off x="6050349" y="3812476"/>
            <a:ext cx="2373600" cy="679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122" name="Google Shape;1122;p30"/>
          <p:cNvSpPr txBox="1"/>
          <p:nvPr>
            <p:ph idx="8" type="subTitle"/>
          </p:nvPr>
        </p:nvSpPr>
        <p:spPr>
          <a:xfrm>
            <a:off x="6050346" y="3411134"/>
            <a:ext cx="23736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23" name="Google Shape;1123;p30"/>
          <p:cNvSpPr txBox="1"/>
          <p:nvPr>
            <p:ph idx="9"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grpSp>
        <p:nvGrpSpPr>
          <p:cNvPr id="1124" name="Google Shape;1124;p30"/>
          <p:cNvGrpSpPr/>
          <p:nvPr/>
        </p:nvGrpSpPr>
        <p:grpSpPr>
          <a:xfrm rot="-10638711">
            <a:off x="-2374723" y="-345865"/>
            <a:ext cx="3485299" cy="1363521"/>
            <a:chOff x="5000328" y="4413932"/>
            <a:chExt cx="3485298" cy="1363521"/>
          </a:xfrm>
        </p:grpSpPr>
        <p:grpSp>
          <p:nvGrpSpPr>
            <p:cNvPr id="1125" name="Google Shape;1125;p30"/>
            <p:cNvGrpSpPr/>
            <p:nvPr/>
          </p:nvGrpSpPr>
          <p:grpSpPr>
            <a:xfrm>
              <a:off x="5000328" y="4413932"/>
              <a:ext cx="3485298" cy="1363521"/>
              <a:chOff x="4151828" y="2626857"/>
              <a:chExt cx="3485298" cy="1363521"/>
            </a:xfrm>
          </p:grpSpPr>
          <p:sp>
            <p:nvSpPr>
              <p:cNvPr id="1126" name="Google Shape;1126;p3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3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3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3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3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3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3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3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3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5" name="Google Shape;1135;p3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3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3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6" name="Shape 146"/>
        <p:cNvGrpSpPr/>
        <p:nvPr/>
      </p:nvGrpSpPr>
      <p:grpSpPr>
        <a:xfrm>
          <a:off x="0" y="0"/>
          <a:ext cx="0" cy="0"/>
          <a:chOff x="0" y="0"/>
          <a:chExt cx="0" cy="0"/>
        </a:xfrm>
      </p:grpSpPr>
      <p:sp>
        <p:nvSpPr>
          <p:cNvPr id="147" name="Google Shape;147;p4"/>
          <p:cNvSpPr txBox="1"/>
          <p:nvPr>
            <p:ph type="ctrTitle"/>
          </p:nvPr>
        </p:nvSpPr>
        <p:spPr>
          <a:xfrm>
            <a:off x="713225" y="1256688"/>
            <a:ext cx="7033800" cy="21930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Clr>
                <a:srgbClr val="191919"/>
              </a:buClr>
              <a:buSzPts val="5200"/>
              <a:buNone/>
              <a:defRPr sz="96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48" name="Google Shape;148;p4"/>
          <p:cNvSpPr txBox="1"/>
          <p:nvPr>
            <p:ph idx="1" type="subTitle"/>
          </p:nvPr>
        </p:nvSpPr>
        <p:spPr>
          <a:xfrm>
            <a:off x="713225" y="3521113"/>
            <a:ext cx="45288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49" name="Google Shape;149;p4"/>
          <p:cNvGrpSpPr/>
          <p:nvPr/>
        </p:nvGrpSpPr>
        <p:grpSpPr>
          <a:xfrm>
            <a:off x="4780389" y="2513200"/>
            <a:ext cx="5036265" cy="4113315"/>
            <a:chOff x="4780389" y="2513200"/>
            <a:chExt cx="5036265" cy="4113315"/>
          </a:xfrm>
        </p:grpSpPr>
        <p:grpSp>
          <p:nvGrpSpPr>
            <p:cNvPr id="150" name="Google Shape;150;p4"/>
            <p:cNvGrpSpPr/>
            <p:nvPr/>
          </p:nvGrpSpPr>
          <p:grpSpPr>
            <a:xfrm>
              <a:off x="4780389" y="2513200"/>
              <a:ext cx="5036265" cy="4113315"/>
              <a:chOff x="4673664" y="2214100"/>
              <a:chExt cx="5036265" cy="4113315"/>
            </a:xfrm>
          </p:grpSpPr>
          <p:sp>
            <p:nvSpPr>
              <p:cNvPr id="151" name="Google Shape;151;p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2" name="Google Shape;152;p4"/>
              <p:cNvGrpSpPr/>
              <p:nvPr/>
            </p:nvGrpSpPr>
            <p:grpSpPr>
              <a:xfrm>
                <a:off x="4673664" y="2214100"/>
                <a:ext cx="5036265" cy="4113315"/>
                <a:chOff x="4673664" y="2214100"/>
                <a:chExt cx="5036265" cy="4113315"/>
              </a:xfrm>
            </p:grpSpPr>
            <p:grpSp>
              <p:nvGrpSpPr>
                <p:cNvPr id="153" name="Google Shape;153;p4"/>
                <p:cNvGrpSpPr/>
                <p:nvPr/>
              </p:nvGrpSpPr>
              <p:grpSpPr>
                <a:xfrm>
                  <a:off x="4673664" y="2214100"/>
                  <a:ext cx="5036265" cy="4113315"/>
                  <a:chOff x="3825164" y="427025"/>
                  <a:chExt cx="5036265" cy="4113315"/>
                </a:xfrm>
              </p:grpSpPr>
              <p:sp>
                <p:nvSpPr>
                  <p:cNvPr id="154" name="Google Shape;154;p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2" name="Google Shape;182;p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90" name="Google Shape;190;p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3" name="Google Shape;193;p4"/>
          <p:cNvGrpSpPr/>
          <p:nvPr/>
        </p:nvGrpSpPr>
        <p:grpSpPr>
          <a:xfrm>
            <a:off x="-3382536" y="-1517163"/>
            <a:ext cx="5036265" cy="4113315"/>
            <a:chOff x="4780389" y="2513200"/>
            <a:chExt cx="5036265" cy="4113315"/>
          </a:xfrm>
        </p:grpSpPr>
        <p:grpSp>
          <p:nvGrpSpPr>
            <p:cNvPr id="194" name="Google Shape;194;p4"/>
            <p:cNvGrpSpPr/>
            <p:nvPr/>
          </p:nvGrpSpPr>
          <p:grpSpPr>
            <a:xfrm>
              <a:off x="4780389" y="2513200"/>
              <a:ext cx="5036265" cy="4113315"/>
              <a:chOff x="4673664" y="2214100"/>
              <a:chExt cx="5036265" cy="4113315"/>
            </a:xfrm>
          </p:grpSpPr>
          <p:sp>
            <p:nvSpPr>
              <p:cNvPr id="195" name="Google Shape;195;p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6" name="Google Shape;196;p4"/>
              <p:cNvGrpSpPr/>
              <p:nvPr/>
            </p:nvGrpSpPr>
            <p:grpSpPr>
              <a:xfrm>
                <a:off x="4673664" y="2214100"/>
                <a:ext cx="5036265" cy="4113315"/>
                <a:chOff x="4673664" y="2214100"/>
                <a:chExt cx="5036265" cy="4113315"/>
              </a:xfrm>
            </p:grpSpPr>
            <p:grpSp>
              <p:nvGrpSpPr>
                <p:cNvPr id="197" name="Google Shape;197;p4"/>
                <p:cNvGrpSpPr/>
                <p:nvPr/>
              </p:nvGrpSpPr>
              <p:grpSpPr>
                <a:xfrm>
                  <a:off x="4673664" y="2214100"/>
                  <a:ext cx="5036265" cy="4113315"/>
                  <a:chOff x="3825164" y="427025"/>
                  <a:chExt cx="5036265" cy="4113315"/>
                </a:xfrm>
              </p:grpSpPr>
              <p:sp>
                <p:nvSpPr>
                  <p:cNvPr id="198" name="Google Shape;198;p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6" name="Google Shape;226;p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34" name="Google Shape;234;p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138" name="Shape 1138"/>
        <p:cNvGrpSpPr/>
        <p:nvPr/>
      </p:nvGrpSpPr>
      <p:grpSpPr>
        <a:xfrm>
          <a:off x="0" y="0"/>
          <a:ext cx="0" cy="0"/>
          <a:chOff x="0" y="0"/>
          <a:chExt cx="0" cy="0"/>
        </a:xfrm>
      </p:grpSpPr>
      <p:sp>
        <p:nvSpPr>
          <p:cNvPr id="1139" name="Google Shape;1139;p31"/>
          <p:cNvSpPr txBox="1"/>
          <p:nvPr>
            <p:ph type="title"/>
          </p:nvPr>
        </p:nvSpPr>
        <p:spPr>
          <a:xfrm>
            <a:off x="2347938" y="787800"/>
            <a:ext cx="4448100" cy="105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sz="6500"/>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1140" name="Google Shape;1140;p31"/>
          <p:cNvSpPr txBox="1"/>
          <p:nvPr>
            <p:ph idx="1" type="subTitle"/>
          </p:nvPr>
        </p:nvSpPr>
        <p:spPr>
          <a:xfrm>
            <a:off x="2347900" y="1846500"/>
            <a:ext cx="4448100" cy="105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41" name="Google Shape;1141;p31"/>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200"/>
              <a:buFont typeface="Arial"/>
              <a:buNone/>
            </a:pPr>
            <a:r>
              <a:rPr b="1" i="0" lang="es" sz="1200" u="none" cap="none" strike="noStrike">
                <a:solidFill>
                  <a:schemeClr val="dk1"/>
                </a:solidFill>
                <a:latin typeface="Montserrat"/>
                <a:ea typeface="Montserrat"/>
                <a:cs typeface="Montserrat"/>
                <a:sym typeface="Montserrat"/>
              </a:rPr>
              <a:t>CREDITS:</a:t>
            </a:r>
            <a:r>
              <a:rPr b="0" i="0" lang="es" sz="1200" u="none" cap="none" strike="noStrike">
                <a:solidFill>
                  <a:schemeClr val="dk1"/>
                </a:solidFill>
                <a:latin typeface="Montserrat"/>
                <a:ea typeface="Montserrat"/>
                <a:cs typeface="Montserrat"/>
                <a:sym typeface="Montserrat"/>
              </a:rPr>
              <a:t> This presentation template was created by </a:t>
            </a:r>
            <a:r>
              <a:rPr b="1" i="0" lang="es" sz="1200" u="none" cap="none" strike="noStrike">
                <a:solidFill>
                  <a:schemeClr val="hlink"/>
                </a:solidFill>
                <a:uFill>
                  <a:noFill/>
                </a:uFill>
                <a:latin typeface="Montserrat"/>
                <a:ea typeface="Montserrat"/>
                <a:cs typeface="Montserrat"/>
                <a:sym typeface="Montserrat"/>
                <a:hlinkClick r:id="rId2"/>
              </a:rPr>
              <a:t>Slidesgo</a:t>
            </a:r>
            <a:r>
              <a:rPr b="0" i="0" lang="es" sz="1200" u="none" cap="none" strike="noStrike">
                <a:solidFill>
                  <a:schemeClr val="dk1"/>
                </a:solidFill>
                <a:latin typeface="Montserrat"/>
                <a:ea typeface="Montserrat"/>
                <a:cs typeface="Montserrat"/>
                <a:sym typeface="Montserrat"/>
              </a:rPr>
              <a:t>, and includes icons by </a:t>
            </a:r>
            <a:r>
              <a:rPr b="1" i="0" lang="es" sz="1200" u="none" cap="none" strike="noStrike">
                <a:solidFill>
                  <a:schemeClr val="hlink"/>
                </a:solidFill>
                <a:uFill>
                  <a:noFill/>
                </a:uFill>
                <a:latin typeface="Montserrat"/>
                <a:ea typeface="Montserrat"/>
                <a:cs typeface="Montserrat"/>
                <a:sym typeface="Montserrat"/>
                <a:hlinkClick r:id="rId3"/>
              </a:rPr>
              <a:t>Flaticon</a:t>
            </a:r>
            <a:r>
              <a:rPr b="0" i="0" lang="es" sz="1200" u="none" cap="none" strike="noStrike">
                <a:solidFill>
                  <a:schemeClr val="dk1"/>
                </a:solidFill>
                <a:latin typeface="Montserrat"/>
                <a:ea typeface="Montserrat"/>
                <a:cs typeface="Montserrat"/>
                <a:sym typeface="Montserrat"/>
              </a:rPr>
              <a:t>, and infographics &amp; images by </a:t>
            </a:r>
            <a:r>
              <a:rPr b="1" i="0" lang="es" sz="1200" u="none" cap="none" strike="noStrike">
                <a:solidFill>
                  <a:schemeClr val="hlink"/>
                </a:solidFill>
                <a:uFill>
                  <a:noFill/>
                </a:uFill>
                <a:latin typeface="Montserrat"/>
                <a:ea typeface="Montserrat"/>
                <a:cs typeface="Montserrat"/>
                <a:sym typeface="Montserrat"/>
                <a:hlinkClick r:id="rId4"/>
              </a:rPr>
              <a:t>Freepik</a:t>
            </a:r>
            <a:r>
              <a:rPr b="0" i="0" lang="es" sz="1200" u="none" cap="none" strike="noStrike">
                <a:solidFill>
                  <a:schemeClr val="dk1"/>
                </a:solidFill>
                <a:latin typeface="Montserrat"/>
                <a:ea typeface="Montserrat"/>
                <a:cs typeface="Montserrat"/>
                <a:sym typeface="Montserrat"/>
              </a:rPr>
              <a:t> </a:t>
            </a:r>
            <a:endParaRPr b="1" i="0" sz="1200" u="none" cap="none" strike="noStrike">
              <a:solidFill>
                <a:schemeClr val="dk1"/>
              </a:solidFill>
              <a:latin typeface="Montserrat"/>
              <a:ea typeface="Montserrat"/>
              <a:cs typeface="Montserrat"/>
              <a:sym typeface="Montserrat"/>
            </a:endParaRPr>
          </a:p>
        </p:txBody>
      </p:sp>
      <p:grpSp>
        <p:nvGrpSpPr>
          <p:cNvPr id="1142" name="Google Shape;1142;p31"/>
          <p:cNvGrpSpPr/>
          <p:nvPr/>
        </p:nvGrpSpPr>
        <p:grpSpPr>
          <a:xfrm>
            <a:off x="7372789" y="1086025"/>
            <a:ext cx="5036265" cy="4113315"/>
            <a:chOff x="4780389" y="2513200"/>
            <a:chExt cx="5036265" cy="4113315"/>
          </a:xfrm>
        </p:grpSpPr>
        <p:grpSp>
          <p:nvGrpSpPr>
            <p:cNvPr id="1143" name="Google Shape;1143;p31"/>
            <p:cNvGrpSpPr/>
            <p:nvPr/>
          </p:nvGrpSpPr>
          <p:grpSpPr>
            <a:xfrm>
              <a:off x="4780389" y="2513200"/>
              <a:ext cx="5036265" cy="4113315"/>
              <a:chOff x="4673664" y="2214100"/>
              <a:chExt cx="5036265" cy="4113315"/>
            </a:xfrm>
          </p:grpSpPr>
          <p:sp>
            <p:nvSpPr>
              <p:cNvPr id="1144" name="Google Shape;1144;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5" name="Google Shape;1145;p31"/>
              <p:cNvGrpSpPr/>
              <p:nvPr/>
            </p:nvGrpSpPr>
            <p:grpSpPr>
              <a:xfrm>
                <a:off x="4673664" y="2214100"/>
                <a:ext cx="5036265" cy="4113315"/>
                <a:chOff x="4673664" y="2214100"/>
                <a:chExt cx="5036265" cy="4113315"/>
              </a:xfrm>
            </p:grpSpPr>
            <p:grpSp>
              <p:nvGrpSpPr>
                <p:cNvPr id="1146" name="Google Shape;1146;p31"/>
                <p:cNvGrpSpPr/>
                <p:nvPr/>
              </p:nvGrpSpPr>
              <p:grpSpPr>
                <a:xfrm>
                  <a:off x="4673664" y="2214100"/>
                  <a:ext cx="5036265" cy="4113315"/>
                  <a:chOff x="3825164" y="427025"/>
                  <a:chExt cx="5036265" cy="4113315"/>
                </a:xfrm>
              </p:grpSpPr>
              <p:sp>
                <p:nvSpPr>
                  <p:cNvPr id="1147" name="Google Shape;1147;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75" name="Google Shape;1175;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183" name="Google Shape;1183;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6" name="Google Shape;1186;p31"/>
          <p:cNvGrpSpPr/>
          <p:nvPr/>
        </p:nvGrpSpPr>
        <p:grpSpPr>
          <a:xfrm>
            <a:off x="-2544736" y="-950638"/>
            <a:ext cx="5036265" cy="4113315"/>
            <a:chOff x="4780389" y="2513200"/>
            <a:chExt cx="5036265" cy="4113315"/>
          </a:xfrm>
        </p:grpSpPr>
        <p:grpSp>
          <p:nvGrpSpPr>
            <p:cNvPr id="1187" name="Google Shape;1187;p31"/>
            <p:cNvGrpSpPr/>
            <p:nvPr/>
          </p:nvGrpSpPr>
          <p:grpSpPr>
            <a:xfrm>
              <a:off x="4780389" y="2513200"/>
              <a:ext cx="5036265" cy="4113315"/>
              <a:chOff x="4673664" y="2214100"/>
              <a:chExt cx="5036265" cy="4113315"/>
            </a:xfrm>
          </p:grpSpPr>
          <p:sp>
            <p:nvSpPr>
              <p:cNvPr id="1188" name="Google Shape;1188;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9" name="Google Shape;1189;p31"/>
              <p:cNvGrpSpPr/>
              <p:nvPr/>
            </p:nvGrpSpPr>
            <p:grpSpPr>
              <a:xfrm>
                <a:off x="4673664" y="2214100"/>
                <a:ext cx="5036265" cy="4113315"/>
                <a:chOff x="4673664" y="2214100"/>
                <a:chExt cx="5036265" cy="4113315"/>
              </a:xfrm>
            </p:grpSpPr>
            <p:grpSp>
              <p:nvGrpSpPr>
                <p:cNvPr id="1190" name="Google Shape;1190;p31"/>
                <p:cNvGrpSpPr/>
                <p:nvPr/>
              </p:nvGrpSpPr>
              <p:grpSpPr>
                <a:xfrm>
                  <a:off x="4673664" y="2214100"/>
                  <a:ext cx="5036265" cy="4113315"/>
                  <a:chOff x="3825164" y="427025"/>
                  <a:chExt cx="5036265" cy="4113315"/>
                </a:xfrm>
              </p:grpSpPr>
              <p:sp>
                <p:nvSpPr>
                  <p:cNvPr id="1191" name="Google Shape;1191;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9" name="Google Shape;1219;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227" name="Google Shape;1227;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7" name="Shape 237"/>
        <p:cNvGrpSpPr/>
        <p:nvPr/>
      </p:nvGrpSpPr>
      <p:grpSpPr>
        <a:xfrm>
          <a:off x="0" y="0"/>
          <a:ext cx="0" cy="0"/>
          <a:chOff x="0" y="0"/>
          <a:chExt cx="0" cy="0"/>
        </a:xfrm>
      </p:grpSpPr>
      <p:sp>
        <p:nvSpPr>
          <p:cNvPr id="238" name="Google Shape;238;p5"/>
          <p:cNvSpPr txBox="1"/>
          <p:nvPr>
            <p:ph type="title"/>
          </p:nvPr>
        </p:nvSpPr>
        <p:spPr>
          <a:xfrm>
            <a:off x="720000" y="2384238"/>
            <a:ext cx="7351800" cy="841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43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39" name="Google Shape;239;p5"/>
          <p:cNvSpPr txBox="1"/>
          <p:nvPr>
            <p:ph idx="2" type="title"/>
          </p:nvPr>
        </p:nvSpPr>
        <p:spPr>
          <a:xfrm>
            <a:off x="720000" y="1496250"/>
            <a:ext cx="13818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6000"/>
              <a:buNone/>
              <a:defRPr sz="72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40" name="Google Shape;240;p5"/>
          <p:cNvSpPr txBox="1"/>
          <p:nvPr>
            <p:ph idx="1" type="subTitle"/>
          </p:nvPr>
        </p:nvSpPr>
        <p:spPr>
          <a:xfrm>
            <a:off x="720000" y="3272250"/>
            <a:ext cx="5067600" cy="375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241" name="Google Shape;241;p5"/>
          <p:cNvGrpSpPr/>
          <p:nvPr/>
        </p:nvGrpSpPr>
        <p:grpSpPr>
          <a:xfrm>
            <a:off x="5175689" y="2774775"/>
            <a:ext cx="5036265" cy="4113315"/>
            <a:chOff x="4780389" y="2513200"/>
            <a:chExt cx="5036265" cy="4113315"/>
          </a:xfrm>
        </p:grpSpPr>
        <p:grpSp>
          <p:nvGrpSpPr>
            <p:cNvPr id="242" name="Google Shape;242;p5"/>
            <p:cNvGrpSpPr/>
            <p:nvPr/>
          </p:nvGrpSpPr>
          <p:grpSpPr>
            <a:xfrm>
              <a:off x="4780389" y="2513200"/>
              <a:ext cx="5036265" cy="4113315"/>
              <a:chOff x="4673664" y="2214100"/>
              <a:chExt cx="5036265" cy="4113315"/>
            </a:xfrm>
          </p:grpSpPr>
          <p:sp>
            <p:nvSpPr>
              <p:cNvPr id="243" name="Google Shape;243;p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4" name="Google Shape;244;p5"/>
              <p:cNvGrpSpPr/>
              <p:nvPr/>
            </p:nvGrpSpPr>
            <p:grpSpPr>
              <a:xfrm>
                <a:off x="4673664" y="2214100"/>
                <a:ext cx="5036265" cy="4113315"/>
                <a:chOff x="4673664" y="2214100"/>
                <a:chExt cx="5036265" cy="4113315"/>
              </a:xfrm>
            </p:grpSpPr>
            <p:grpSp>
              <p:nvGrpSpPr>
                <p:cNvPr id="245" name="Google Shape;245;p5"/>
                <p:cNvGrpSpPr/>
                <p:nvPr/>
              </p:nvGrpSpPr>
              <p:grpSpPr>
                <a:xfrm>
                  <a:off x="4673664" y="2214100"/>
                  <a:ext cx="5036265" cy="4113315"/>
                  <a:chOff x="3825164" y="427025"/>
                  <a:chExt cx="5036265" cy="4113315"/>
                </a:xfrm>
              </p:grpSpPr>
              <p:sp>
                <p:nvSpPr>
                  <p:cNvPr id="246" name="Google Shape;246;p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4" name="Google Shape;274;p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82" name="Google Shape;282;p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5" name="Google Shape;285;p5"/>
          <p:cNvGrpSpPr/>
          <p:nvPr/>
        </p:nvGrpSpPr>
        <p:grpSpPr>
          <a:xfrm>
            <a:off x="2951589" y="-2707788"/>
            <a:ext cx="5036265" cy="4113315"/>
            <a:chOff x="4780389" y="2513200"/>
            <a:chExt cx="5036265" cy="4113315"/>
          </a:xfrm>
        </p:grpSpPr>
        <p:grpSp>
          <p:nvGrpSpPr>
            <p:cNvPr id="286" name="Google Shape;286;p5"/>
            <p:cNvGrpSpPr/>
            <p:nvPr/>
          </p:nvGrpSpPr>
          <p:grpSpPr>
            <a:xfrm>
              <a:off x="4780389" y="2513200"/>
              <a:ext cx="5036265" cy="4113315"/>
              <a:chOff x="4673664" y="2214100"/>
              <a:chExt cx="5036265" cy="4113315"/>
            </a:xfrm>
          </p:grpSpPr>
          <p:sp>
            <p:nvSpPr>
              <p:cNvPr id="287" name="Google Shape;287;p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8" name="Google Shape;288;p5"/>
              <p:cNvGrpSpPr/>
              <p:nvPr/>
            </p:nvGrpSpPr>
            <p:grpSpPr>
              <a:xfrm>
                <a:off x="4673664" y="2214100"/>
                <a:ext cx="5036265" cy="4113315"/>
                <a:chOff x="4673664" y="2214100"/>
                <a:chExt cx="5036265" cy="4113315"/>
              </a:xfrm>
            </p:grpSpPr>
            <p:grpSp>
              <p:nvGrpSpPr>
                <p:cNvPr id="289" name="Google Shape;289;p5"/>
                <p:cNvGrpSpPr/>
                <p:nvPr/>
              </p:nvGrpSpPr>
              <p:grpSpPr>
                <a:xfrm>
                  <a:off x="4673664" y="2214100"/>
                  <a:ext cx="5036265" cy="4113315"/>
                  <a:chOff x="3825164" y="427025"/>
                  <a:chExt cx="5036265" cy="4113315"/>
                </a:xfrm>
              </p:grpSpPr>
              <p:sp>
                <p:nvSpPr>
                  <p:cNvPr id="290" name="Google Shape;290;p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8" name="Google Shape;318;p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26" name="Google Shape;326;p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9" name="Shape 329"/>
        <p:cNvGrpSpPr/>
        <p:nvPr/>
      </p:nvGrpSpPr>
      <p:grpSpPr>
        <a:xfrm>
          <a:off x="0" y="0"/>
          <a:ext cx="0" cy="0"/>
          <a:chOff x="0" y="0"/>
          <a:chExt cx="0" cy="0"/>
        </a:xfrm>
      </p:grpSpPr>
      <p:sp>
        <p:nvSpPr>
          <p:cNvPr id="330" name="Google Shape;330;p6"/>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331" name="Google Shape;331;p6"/>
          <p:cNvSpPr txBox="1"/>
          <p:nvPr>
            <p:ph idx="1" type="body"/>
          </p:nvPr>
        </p:nvSpPr>
        <p:spPr>
          <a:xfrm>
            <a:off x="720000" y="1215750"/>
            <a:ext cx="3975900" cy="1632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dk2"/>
              </a:buClr>
              <a:buSzPts val="1400"/>
              <a:buFont typeface="Montserrat Light"/>
              <a:buChar char="◆"/>
              <a:defRPr/>
            </a:lvl1pPr>
            <a:lvl2pPr indent="-317500" lvl="1" marL="914400" algn="l">
              <a:lnSpc>
                <a:spcPct val="100000"/>
              </a:lnSpc>
              <a:spcBef>
                <a:spcPts val="0"/>
              </a:spcBef>
              <a:spcAft>
                <a:spcPts val="0"/>
              </a:spcAft>
              <a:buSzPts val="1400"/>
              <a:buFont typeface="Nunito Light"/>
              <a:buChar char="○"/>
              <a:defRPr/>
            </a:lvl2pPr>
            <a:lvl3pPr indent="-317500" lvl="2" marL="1371600" algn="l">
              <a:lnSpc>
                <a:spcPct val="100000"/>
              </a:lnSpc>
              <a:spcBef>
                <a:spcPts val="0"/>
              </a:spcBef>
              <a:spcAft>
                <a:spcPts val="0"/>
              </a:spcAft>
              <a:buSzPts val="1400"/>
              <a:buFont typeface="Nunito Light"/>
              <a:buChar char="■"/>
              <a:defRPr/>
            </a:lvl3pPr>
            <a:lvl4pPr indent="-317500" lvl="3" marL="1828800" algn="l">
              <a:lnSpc>
                <a:spcPct val="100000"/>
              </a:lnSpc>
              <a:spcBef>
                <a:spcPts val="0"/>
              </a:spcBef>
              <a:spcAft>
                <a:spcPts val="0"/>
              </a:spcAft>
              <a:buSzPts val="1400"/>
              <a:buFont typeface="Nunito Light"/>
              <a:buChar char="●"/>
              <a:defRPr/>
            </a:lvl4pPr>
            <a:lvl5pPr indent="-317500" lvl="4" marL="2286000" algn="l">
              <a:lnSpc>
                <a:spcPct val="100000"/>
              </a:lnSpc>
              <a:spcBef>
                <a:spcPts val="0"/>
              </a:spcBef>
              <a:spcAft>
                <a:spcPts val="0"/>
              </a:spcAft>
              <a:buSzPts val="1400"/>
              <a:buFont typeface="Nunito Light"/>
              <a:buChar char="○"/>
              <a:defRPr/>
            </a:lvl5pPr>
            <a:lvl6pPr indent="-317500" lvl="5" marL="2743200" algn="l">
              <a:lnSpc>
                <a:spcPct val="100000"/>
              </a:lnSpc>
              <a:spcBef>
                <a:spcPts val="0"/>
              </a:spcBef>
              <a:spcAft>
                <a:spcPts val="0"/>
              </a:spcAft>
              <a:buSzPts val="1400"/>
              <a:buFont typeface="Nunito Light"/>
              <a:buChar char="■"/>
              <a:defRPr/>
            </a:lvl6pPr>
            <a:lvl7pPr indent="-317500" lvl="6" marL="3200400" algn="l">
              <a:lnSpc>
                <a:spcPct val="100000"/>
              </a:lnSpc>
              <a:spcBef>
                <a:spcPts val="0"/>
              </a:spcBef>
              <a:spcAft>
                <a:spcPts val="0"/>
              </a:spcAft>
              <a:buSzPts val="1400"/>
              <a:buFont typeface="Nunito Light"/>
              <a:buChar char="●"/>
              <a:defRPr/>
            </a:lvl7pPr>
            <a:lvl8pPr indent="-317500" lvl="7" marL="3657600" algn="l">
              <a:lnSpc>
                <a:spcPct val="100000"/>
              </a:lnSpc>
              <a:spcBef>
                <a:spcPts val="0"/>
              </a:spcBef>
              <a:spcAft>
                <a:spcPts val="0"/>
              </a:spcAft>
              <a:buSzPts val="1400"/>
              <a:buFont typeface="Nunito Light"/>
              <a:buChar char="○"/>
              <a:defRPr/>
            </a:lvl8pPr>
            <a:lvl9pPr indent="-317500" lvl="8" marL="4114800" algn="l">
              <a:lnSpc>
                <a:spcPct val="100000"/>
              </a:lnSpc>
              <a:spcBef>
                <a:spcPts val="0"/>
              </a:spcBef>
              <a:spcAft>
                <a:spcPts val="0"/>
              </a:spcAft>
              <a:buSzPts val="1400"/>
              <a:buFont typeface="Nunito Light"/>
              <a:buChar char="■"/>
              <a:defRPr/>
            </a:lvl9pPr>
          </a:lstStyle>
          <a:p/>
        </p:txBody>
      </p:sp>
      <p:grpSp>
        <p:nvGrpSpPr>
          <p:cNvPr id="332" name="Google Shape;332;p6"/>
          <p:cNvGrpSpPr/>
          <p:nvPr/>
        </p:nvGrpSpPr>
        <p:grpSpPr>
          <a:xfrm>
            <a:off x="8354017" y="-383869"/>
            <a:ext cx="1346076" cy="1863865"/>
            <a:chOff x="8354017" y="-383869"/>
            <a:chExt cx="1346076" cy="1863865"/>
          </a:xfrm>
        </p:grpSpPr>
        <p:sp>
          <p:nvSpPr>
            <p:cNvPr id="333" name="Google Shape;333;p6"/>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6"/>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6"/>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6"/>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6"/>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6"/>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6"/>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6"/>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1" name="Shape 341"/>
        <p:cNvGrpSpPr/>
        <p:nvPr/>
      </p:nvGrpSpPr>
      <p:grpSpPr>
        <a:xfrm>
          <a:off x="0" y="0"/>
          <a:ext cx="0" cy="0"/>
          <a:chOff x="0" y="0"/>
          <a:chExt cx="0" cy="0"/>
        </a:xfrm>
      </p:grpSpPr>
      <p:sp>
        <p:nvSpPr>
          <p:cNvPr id="342" name="Google Shape;342;p7"/>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343" name="Google Shape;343;p7"/>
          <p:cNvSpPr txBox="1"/>
          <p:nvPr>
            <p:ph idx="1" type="subTitle"/>
          </p:nvPr>
        </p:nvSpPr>
        <p:spPr>
          <a:xfrm>
            <a:off x="5055188" y="3185018"/>
            <a:ext cx="2505600" cy="111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44" name="Google Shape;344;p7"/>
          <p:cNvSpPr txBox="1"/>
          <p:nvPr>
            <p:ph idx="2" type="subTitle"/>
          </p:nvPr>
        </p:nvSpPr>
        <p:spPr>
          <a:xfrm>
            <a:off x="1583213" y="3184997"/>
            <a:ext cx="2505600" cy="111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45" name="Google Shape;345;p7"/>
          <p:cNvSpPr txBox="1"/>
          <p:nvPr>
            <p:ph idx="3" type="subTitle"/>
          </p:nvPr>
        </p:nvSpPr>
        <p:spPr>
          <a:xfrm>
            <a:off x="5055188" y="2727841"/>
            <a:ext cx="25056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6" name="Google Shape;346;p7"/>
          <p:cNvSpPr txBox="1"/>
          <p:nvPr>
            <p:ph idx="4" type="subTitle"/>
          </p:nvPr>
        </p:nvSpPr>
        <p:spPr>
          <a:xfrm>
            <a:off x="1583213" y="2727841"/>
            <a:ext cx="25056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47" name="Google Shape;347;p7"/>
          <p:cNvGrpSpPr/>
          <p:nvPr/>
        </p:nvGrpSpPr>
        <p:grpSpPr>
          <a:xfrm>
            <a:off x="7421542" y="-507956"/>
            <a:ext cx="2532725" cy="1881750"/>
            <a:chOff x="7221517" y="-507956"/>
            <a:chExt cx="2532725" cy="1881750"/>
          </a:xfrm>
        </p:grpSpPr>
        <p:sp>
          <p:nvSpPr>
            <p:cNvPr id="348" name="Google Shape;348;p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8" name="Google Shape;358;p7"/>
          <p:cNvGrpSpPr/>
          <p:nvPr/>
        </p:nvGrpSpPr>
        <p:grpSpPr>
          <a:xfrm>
            <a:off x="-884258" y="4092619"/>
            <a:ext cx="2532725" cy="1881750"/>
            <a:chOff x="7221517" y="-507956"/>
            <a:chExt cx="2532725" cy="1881750"/>
          </a:xfrm>
        </p:grpSpPr>
        <p:sp>
          <p:nvSpPr>
            <p:cNvPr id="359" name="Google Shape;359;p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9" name="Shape 369"/>
        <p:cNvGrpSpPr/>
        <p:nvPr/>
      </p:nvGrpSpPr>
      <p:grpSpPr>
        <a:xfrm>
          <a:off x="0" y="0"/>
          <a:ext cx="0" cy="0"/>
          <a:chOff x="0" y="0"/>
          <a:chExt cx="0" cy="0"/>
        </a:xfrm>
      </p:grpSpPr>
      <p:sp>
        <p:nvSpPr>
          <p:cNvPr id="370" name="Google Shape;370;p8"/>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grpSp>
        <p:nvGrpSpPr>
          <p:cNvPr id="371" name="Google Shape;371;p8"/>
          <p:cNvGrpSpPr/>
          <p:nvPr/>
        </p:nvGrpSpPr>
        <p:grpSpPr>
          <a:xfrm>
            <a:off x="8354017" y="-383869"/>
            <a:ext cx="1346076" cy="1863865"/>
            <a:chOff x="8354017" y="-383869"/>
            <a:chExt cx="1346076" cy="1863865"/>
          </a:xfrm>
        </p:grpSpPr>
        <p:sp>
          <p:nvSpPr>
            <p:cNvPr id="372" name="Google Shape;372;p8"/>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8"/>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8"/>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8"/>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8"/>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8"/>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8"/>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8"/>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0" name="Google Shape;380;p8"/>
          <p:cNvSpPr/>
          <p:nvPr/>
        </p:nvSpPr>
        <p:spPr>
          <a:xfrm flipH="1" rot="10515695">
            <a:off x="8362734" y="-200627"/>
            <a:ext cx="57045" cy="57045"/>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1" name="Shape 381"/>
        <p:cNvGrpSpPr/>
        <p:nvPr/>
      </p:nvGrpSpPr>
      <p:grpSpPr>
        <a:xfrm>
          <a:off x="0" y="0"/>
          <a:ext cx="0" cy="0"/>
          <a:chOff x="0" y="0"/>
          <a:chExt cx="0" cy="0"/>
        </a:xfrm>
      </p:grpSpPr>
      <p:sp>
        <p:nvSpPr>
          <p:cNvPr id="382" name="Google Shape;382;p9"/>
          <p:cNvSpPr txBox="1"/>
          <p:nvPr>
            <p:ph type="title"/>
          </p:nvPr>
        </p:nvSpPr>
        <p:spPr>
          <a:xfrm>
            <a:off x="4135975" y="1757900"/>
            <a:ext cx="42948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383" name="Google Shape;383;p9"/>
          <p:cNvSpPr txBox="1"/>
          <p:nvPr>
            <p:ph idx="1" type="subTitle"/>
          </p:nvPr>
        </p:nvSpPr>
        <p:spPr>
          <a:xfrm>
            <a:off x="4135975" y="2330600"/>
            <a:ext cx="4294800" cy="122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Nunito Light"/>
              <a:buChar char="●"/>
              <a:defRPr/>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0"/>
              </a:spcBef>
              <a:spcAft>
                <a:spcPts val="0"/>
              </a:spcAft>
              <a:buClr>
                <a:srgbClr val="E76A28"/>
              </a:buClr>
              <a:buSzPts val="1500"/>
              <a:buFont typeface="Nunito Light"/>
              <a:buChar char="■"/>
              <a:defRPr/>
            </a:lvl3pPr>
            <a:lvl4pPr lvl="3" algn="ctr">
              <a:lnSpc>
                <a:spcPct val="100000"/>
              </a:lnSpc>
              <a:spcBef>
                <a:spcPts val="0"/>
              </a:spcBef>
              <a:spcAft>
                <a:spcPts val="0"/>
              </a:spcAft>
              <a:buClr>
                <a:srgbClr val="E76A28"/>
              </a:buClr>
              <a:buSzPts val="1500"/>
              <a:buFont typeface="Nunito Light"/>
              <a:buChar char="●"/>
              <a:defRPr/>
            </a:lvl4pPr>
            <a:lvl5pPr lvl="4" algn="ctr">
              <a:lnSpc>
                <a:spcPct val="100000"/>
              </a:lnSpc>
              <a:spcBef>
                <a:spcPts val="0"/>
              </a:spcBef>
              <a:spcAft>
                <a:spcPts val="0"/>
              </a:spcAft>
              <a:buClr>
                <a:srgbClr val="E76A28"/>
              </a:buClr>
              <a:buSzPts val="1400"/>
              <a:buFont typeface="Nunito Light"/>
              <a:buChar char="○"/>
              <a:defRPr/>
            </a:lvl5pPr>
            <a:lvl6pPr lvl="5" algn="ctr">
              <a:lnSpc>
                <a:spcPct val="100000"/>
              </a:lnSpc>
              <a:spcBef>
                <a:spcPts val="0"/>
              </a:spcBef>
              <a:spcAft>
                <a:spcPts val="0"/>
              </a:spcAft>
              <a:buClr>
                <a:srgbClr val="999999"/>
              </a:buClr>
              <a:buSzPts val="1400"/>
              <a:buFont typeface="Nunito Light"/>
              <a:buChar char="■"/>
              <a:defRPr/>
            </a:lvl6pPr>
            <a:lvl7pPr lvl="6" algn="ctr">
              <a:lnSpc>
                <a:spcPct val="100000"/>
              </a:lnSpc>
              <a:spcBef>
                <a:spcPts val="0"/>
              </a:spcBef>
              <a:spcAft>
                <a:spcPts val="0"/>
              </a:spcAft>
              <a:buClr>
                <a:srgbClr val="999999"/>
              </a:buClr>
              <a:buSzPts val="1300"/>
              <a:buFont typeface="Nunito Light"/>
              <a:buChar char="●"/>
              <a:defRPr/>
            </a:lvl7pPr>
            <a:lvl8pPr lvl="7" algn="ctr">
              <a:lnSpc>
                <a:spcPct val="100000"/>
              </a:lnSpc>
              <a:spcBef>
                <a:spcPts val="0"/>
              </a:spcBef>
              <a:spcAft>
                <a:spcPts val="0"/>
              </a:spcAft>
              <a:buClr>
                <a:srgbClr val="999999"/>
              </a:buClr>
              <a:buSzPts val="1300"/>
              <a:buFont typeface="Nunito Light"/>
              <a:buChar char="○"/>
              <a:defRPr/>
            </a:lvl8pPr>
            <a:lvl9pPr lvl="8" algn="ctr">
              <a:lnSpc>
                <a:spcPct val="100000"/>
              </a:lnSpc>
              <a:spcBef>
                <a:spcPts val="0"/>
              </a:spcBef>
              <a:spcAft>
                <a:spcPts val="0"/>
              </a:spcAft>
              <a:buClr>
                <a:srgbClr val="999999"/>
              </a:buClr>
              <a:buSzPts val="1400"/>
              <a:buFont typeface="Nunito Light"/>
              <a:buChar char="■"/>
              <a:defRPr/>
            </a:lvl9pPr>
          </a:lstStyle>
          <a:p/>
        </p:txBody>
      </p:sp>
      <p:grpSp>
        <p:nvGrpSpPr>
          <p:cNvPr id="384" name="Google Shape;384;p9"/>
          <p:cNvGrpSpPr/>
          <p:nvPr/>
        </p:nvGrpSpPr>
        <p:grpSpPr>
          <a:xfrm>
            <a:off x="5478864" y="2056700"/>
            <a:ext cx="5036265" cy="4113315"/>
            <a:chOff x="4780389" y="2513200"/>
            <a:chExt cx="5036265" cy="4113315"/>
          </a:xfrm>
        </p:grpSpPr>
        <p:grpSp>
          <p:nvGrpSpPr>
            <p:cNvPr id="385" name="Google Shape;385;p9"/>
            <p:cNvGrpSpPr/>
            <p:nvPr/>
          </p:nvGrpSpPr>
          <p:grpSpPr>
            <a:xfrm>
              <a:off x="4780389" y="2513200"/>
              <a:ext cx="5036265" cy="4113315"/>
              <a:chOff x="4673664" y="2214100"/>
              <a:chExt cx="5036265" cy="4113315"/>
            </a:xfrm>
          </p:grpSpPr>
          <p:sp>
            <p:nvSpPr>
              <p:cNvPr id="386" name="Google Shape;386;p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7" name="Google Shape;387;p9"/>
              <p:cNvGrpSpPr/>
              <p:nvPr/>
            </p:nvGrpSpPr>
            <p:grpSpPr>
              <a:xfrm>
                <a:off x="4673664" y="2214100"/>
                <a:ext cx="5036265" cy="4113315"/>
                <a:chOff x="4673664" y="2214100"/>
                <a:chExt cx="5036265" cy="4113315"/>
              </a:xfrm>
            </p:grpSpPr>
            <p:grpSp>
              <p:nvGrpSpPr>
                <p:cNvPr id="388" name="Google Shape;388;p9"/>
                <p:cNvGrpSpPr/>
                <p:nvPr/>
              </p:nvGrpSpPr>
              <p:grpSpPr>
                <a:xfrm>
                  <a:off x="4673664" y="2214100"/>
                  <a:ext cx="5036265" cy="4113315"/>
                  <a:chOff x="3825164" y="427025"/>
                  <a:chExt cx="5036265" cy="4113315"/>
                </a:xfrm>
              </p:grpSpPr>
              <p:sp>
                <p:nvSpPr>
                  <p:cNvPr id="389" name="Google Shape;389;p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7" name="Google Shape;417;p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25" name="Google Shape;425;p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8" name="Google Shape;428;p9"/>
          <p:cNvGrpSpPr/>
          <p:nvPr/>
        </p:nvGrpSpPr>
        <p:grpSpPr>
          <a:xfrm>
            <a:off x="-128336" y="-2516263"/>
            <a:ext cx="5036265" cy="4113315"/>
            <a:chOff x="4780389" y="2513200"/>
            <a:chExt cx="5036265" cy="4113315"/>
          </a:xfrm>
        </p:grpSpPr>
        <p:grpSp>
          <p:nvGrpSpPr>
            <p:cNvPr id="429" name="Google Shape;429;p9"/>
            <p:cNvGrpSpPr/>
            <p:nvPr/>
          </p:nvGrpSpPr>
          <p:grpSpPr>
            <a:xfrm>
              <a:off x="4780389" y="2513200"/>
              <a:ext cx="5036265" cy="4113315"/>
              <a:chOff x="4673664" y="2214100"/>
              <a:chExt cx="5036265" cy="4113315"/>
            </a:xfrm>
          </p:grpSpPr>
          <p:sp>
            <p:nvSpPr>
              <p:cNvPr id="430" name="Google Shape;430;p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1" name="Google Shape;431;p9"/>
              <p:cNvGrpSpPr/>
              <p:nvPr/>
            </p:nvGrpSpPr>
            <p:grpSpPr>
              <a:xfrm>
                <a:off x="4673664" y="2214100"/>
                <a:ext cx="5036265" cy="4113315"/>
                <a:chOff x="4673664" y="2214100"/>
                <a:chExt cx="5036265" cy="4113315"/>
              </a:xfrm>
            </p:grpSpPr>
            <p:grpSp>
              <p:nvGrpSpPr>
                <p:cNvPr id="432" name="Google Shape;432;p9"/>
                <p:cNvGrpSpPr/>
                <p:nvPr/>
              </p:nvGrpSpPr>
              <p:grpSpPr>
                <a:xfrm>
                  <a:off x="4673664" y="2214100"/>
                  <a:ext cx="5036265" cy="4113315"/>
                  <a:chOff x="3825164" y="427025"/>
                  <a:chExt cx="5036265" cy="4113315"/>
                </a:xfrm>
              </p:grpSpPr>
              <p:sp>
                <p:nvSpPr>
                  <p:cNvPr id="433" name="Google Shape;433;p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1" name="Google Shape;461;p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69" name="Google Shape;469;p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72" name="Shape 472"/>
        <p:cNvGrpSpPr/>
        <p:nvPr/>
      </p:nvGrpSpPr>
      <p:grpSpPr>
        <a:xfrm>
          <a:off x="0" y="0"/>
          <a:ext cx="0" cy="0"/>
          <a:chOff x="0" y="0"/>
          <a:chExt cx="0" cy="0"/>
        </a:xfrm>
      </p:grpSpPr>
      <p:sp>
        <p:nvSpPr>
          <p:cNvPr id="473" name="Google Shape;473;p10"/>
          <p:cNvSpPr txBox="1"/>
          <p:nvPr>
            <p:ph type="title"/>
          </p:nvPr>
        </p:nvSpPr>
        <p:spPr>
          <a:xfrm>
            <a:off x="943050" y="1307100"/>
            <a:ext cx="7257900" cy="2529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8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grpSp>
        <p:nvGrpSpPr>
          <p:cNvPr id="474" name="Google Shape;474;p10"/>
          <p:cNvGrpSpPr/>
          <p:nvPr/>
        </p:nvGrpSpPr>
        <p:grpSpPr>
          <a:xfrm>
            <a:off x="5478864" y="2056700"/>
            <a:ext cx="5036265" cy="4113315"/>
            <a:chOff x="4780389" y="2513200"/>
            <a:chExt cx="5036265" cy="4113315"/>
          </a:xfrm>
        </p:grpSpPr>
        <p:grpSp>
          <p:nvGrpSpPr>
            <p:cNvPr id="475" name="Google Shape;475;p10"/>
            <p:cNvGrpSpPr/>
            <p:nvPr/>
          </p:nvGrpSpPr>
          <p:grpSpPr>
            <a:xfrm>
              <a:off x="4780389" y="2513200"/>
              <a:ext cx="5036265" cy="4113315"/>
              <a:chOff x="4673664" y="2214100"/>
              <a:chExt cx="5036265" cy="4113315"/>
            </a:xfrm>
          </p:grpSpPr>
          <p:sp>
            <p:nvSpPr>
              <p:cNvPr id="476" name="Google Shape;476;p1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7" name="Google Shape;477;p10"/>
              <p:cNvGrpSpPr/>
              <p:nvPr/>
            </p:nvGrpSpPr>
            <p:grpSpPr>
              <a:xfrm>
                <a:off x="4673664" y="2214100"/>
                <a:ext cx="5036265" cy="4113315"/>
                <a:chOff x="4673664" y="2214100"/>
                <a:chExt cx="5036265" cy="4113315"/>
              </a:xfrm>
            </p:grpSpPr>
            <p:grpSp>
              <p:nvGrpSpPr>
                <p:cNvPr id="478" name="Google Shape;478;p10"/>
                <p:cNvGrpSpPr/>
                <p:nvPr/>
              </p:nvGrpSpPr>
              <p:grpSpPr>
                <a:xfrm>
                  <a:off x="4673664" y="2214100"/>
                  <a:ext cx="5036265" cy="4113315"/>
                  <a:chOff x="3825164" y="427025"/>
                  <a:chExt cx="5036265" cy="4113315"/>
                </a:xfrm>
              </p:grpSpPr>
              <p:sp>
                <p:nvSpPr>
                  <p:cNvPr id="479" name="Google Shape;479;p1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1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1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1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1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7" name="Google Shape;507;p1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15" name="Google Shape;515;p1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8" name="Google Shape;518;p10"/>
          <p:cNvGrpSpPr/>
          <p:nvPr/>
        </p:nvGrpSpPr>
        <p:grpSpPr>
          <a:xfrm>
            <a:off x="-128336" y="-2516263"/>
            <a:ext cx="5036265" cy="4113315"/>
            <a:chOff x="4780389" y="2513200"/>
            <a:chExt cx="5036265" cy="4113315"/>
          </a:xfrm>
        </p:grpSpPr>
        <p:grpSp>
          <p:nvGrpSpPr>
            <p:cNvPr id="519" name="Google Shape;519;p10"/>
            <p:cNvGrpSpPr/>
            <p:nvPr/>
          </p:nvGrpSpPr>
          <p:grpSpPr>
            <a:xfrm>
              <a:off x="4780389" y="2513200"/>
              <a:ext cx="5036265" cy="4113315"/>
              <a:chOff x="4673664" y="2214100"/>
              <a:chExt cx="5036265" cy="4113315"/>
            </a:xfrm>
          </p:grpSpPr>
          <p:sp>
            <p:nvSpPr>
              <p:cNvPr id="520" name="Google Shape;520;p1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1" name="Google Shape;521;p10"/>
              <p:cNvGrpSpPr/>
              <p:nvPr/>
            </p:nvGrpSpPr>
            <p:grpSpPr>
              <a:xfrm>
                <a:off x="4673664" y="2214100"/>
                <a:ext cx="5036265" cy="4113315"/>
                <a:chOff x="4673664" y="2214100"/>
                <a:chExt cx="5036265" cy="4113315"/>
              </a:xfrm>
            </p:grpSpPr>
            <p:grpSp>
              <p:nvGrpSpPr>
                <p:cNvPr id="522" name="Google Shape;522;p10"/>
                <p:cNvGrpSpPr/>
                <p:nvPr/>
              </p:nvGrpSpPr>
              <p:grpSpPr>
                <a:xfrm>
                  <a:off x="4673664" y="2214100"/>
                  <a:ext cx="5036265" cy="4113315"/>
                  <a:chOff x="3825164" y="427025"/>
                  <a:chExt cx="5036265" cy="4113315"/>
                </a:xfrm>
              </p:grpSpPr>
              <p:sp>
                <p:nvSpPr>
                  <p:cNvPr id="523" name="Google Shape;523;p1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1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1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95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1" name="Google Shape;551;p1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1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59" name="Google Shape;559;p1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1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1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200"/>
              <a:buFont typeface="Montserrat Black"/>
              <a:buNone/>
              <a:defRPr b="0" i="0" sz="3200" u="none" cap="none" strike="noStrike">
                <a:solidFill>
                  <a:schemeClr val="dk1"/>
                </a:solidFill>
                <a:latin typeface="Montserrat Black"/>
                <a:ea typeface="Montserrat Black"/>
                <a:cs typeface="Montserrat Black"/>
                <a:sym typeface="Montserrat Black"/>
              </a:defRPr>
            </a:lvl1pPr>
            <a:lvl2pPr lvl="1"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2pPr>
            <a:lvl3pPr lvl="2"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3pPr>
            <a:lvl4pPr lvl="3"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4pPr>
            <a:lvl5pPr lvl="4"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5pPr>
            <a:lvl6pPr lvl="5"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6pPr>
            <a:lvl7pPr lvl="6"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7pPr>
            <a:lvl8pPr lvl="7"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8pPr>
            <a:lvl9pPr lvl="8" marR="0" rtl="0" algn="l">
              <a:lnSpc>
                <a:spcPct val="100000"/>
              </a:lnSpc>
              <a:spcBef>
                <a:spcPts val="0"/>
              </a:spcBef>
              <a:spcAft>
                <a:spcPts val="0"/>
              </a:spcAft>
              <a:buClr>
                <a:schemeClr val="dk1"/>
              </a:buClr>
              <a:buSzPts val="3200"/>
              <a:buFont typeface="Bebas Neue"/>
              <a:buNone/>
              <a:defRPr b="0" i="0" sz="3200" u="none" cap="none" strike="noStrike">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2"/>
              </a:buClr>
              <a:buSzPts val="1400"/>
              <a:buFont typeface="Montserrat"/>
              <a:buChar char="◆"/>
              <a:defRPr b="0" i="0" sz="1400" u="none" cap="none" strike="noStrike">
                <a:solidFill>
                  <a:schemeClr val="dk1"/>
                </a:solidFill>
                <a:latin typeface="Montserrat"/>
                <a:ea typeface="Montserrat"/>
                <a:cs typeface="Montserrat"/>
                <a:sym typeface="Montserrat"/>
              </a:defRPr>
            </a:lvl1pPr>
            <a:lvl2pPr indent="-317500" lvl="1" marL="9144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2pPr>
            <a:lvl3pPr indent="-317500" lvl="2" marL="13716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3pPr>
            <a:lvl4pPr indent="-317500" lvl="3" marL="18288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4pPr>
            <a:lvl5pPr indent="-317500" lvl="4" marL="22860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5pPr>
            <a:lvl6pPr indent="-317500" lvl="5" marL="27432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6pPr>
            <a:lvl7pPr indent="-317500" lvl="6" marL="32004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7pPr>
            <a:lvl8pPr indent="-317500" lvl="7" marL="36576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8pPr>
            <a:lvl9pPr indent="-317500" lvl="8" marL="4114800" marR="0" rtl="0" algn="l">
              <a:lnSpc>
                <a:spcPct val="100000"/>
              </a:lnSpc>
              <a:spcBef>
                <a:spcPts val="0"/>
              </a:spcBef>
              <a:spcAft>
                <a:spcPts val="0"/>
              </a:spcAft>
              <a:buClr>
                <a:schemeClr val="dk1"/>
              </a:buClr>
              <a:buSzPts val="1400"/>
              <a:buFont typeface="Montserrat"/>
              <a:buChar char="■"/>
              <a:defRPr b="0" i="0" sz="1400" u="none" cap="none" strike="noStrike">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0.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1.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3" name="Shape 1233"/>
        <p:cNvGrpSpPr/>
        <p:nvPr/>
      </p:nvGrpSpPr>
      <p:grpSpPr>
        <a:xfrm>
          <a:off x="0" y="0"/>
          <a:ext cx="0" cy="0"/>
          <a:chOff x="0" y="0"/>
          <a:chExt cx="0" cy="0"/>
        </a:xfrm>
      </p:grpSpPr>
      <p:sp>
        <p:nvSpPr>
          <p:cNvPr id="1234" name="Google Shape;1234;p32"/>
          <p:cNvSpPr txBox="1"/>
          <p:nvPr>
            <p:ph idx="4294967295" type="ctrTitle"/>
          </p:nvPr>
        </p:nvSpPr>
        <p:spPr>
          <a:xfrm>
            <a:off x="1055100" y="1475238"/>
            <a:ext cx="7033800" cy="2193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200"/>
              <a:buFont typeface="Montserrat Black"/>
              <a:buNone/>
            </a:pPr>
            <a:r>
              <a:rPr b="0" i="0" lang="es" sz="6400" u="none" cap="none" strike="noStrike">
                <a:solidFill>
                  <a:schemeClr val="dk1"/>
                </a:solidFill>
                <a:latin typeface="Montserrat Black"/>
                <a:ea typeface="Montserrat Black"/>
                <a:cs typeface="Montserrat Black"/>
                <a:sym typeface="Montserrat Black"/>
              </a:rPr>
              <a:t>ARCHIVO DE DATOS</a:t>
            </a:r>
            <a:endParaRPr b="0" i="0" sz="6400" u="none" cap="none" strike="noStrike">
              <a:solidFill>
                <a:schemeClr val="dk1"/>
              </a:solidFill>
              <a:latin typeface="Montserrat Black"/>
              <a:ea typeface="Montserrat Black"/>
              <a:cs typeface="Montserrat Black"/>
              <a:sym typeface="Montserrat Black"/>
            </a:endParaRPr>
          </a:p>
        </p:txBody>
      </p:sp>
      <p:sp>
        <p:nvSpPr>
          <p:cNvPr id="1235" name="Google Shape;1235;p32"/>
          <p:cNvSpPr txBox="1"/>
          <p:nvPr>
            <p:ph idx="4294967295" type="subTitle"/>
          </p:nvPr>
        </p:nvSpPr>
        <p:spPr>
          <a:xfrm>
            <a:off x="0" y="4459425"/>
            <a:ext cx="540300" cy="36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1400"/>
              <a:buFont typeface="Montserrat"/>
              <a:buNone/>
            </a:pPr>
            <a:r>
              <a:rPr b="1" i="1" lang="es" sz="1400" u="none" cap="none" strike="noStrike">
                <a:solidFill>
                  <a:schemeClr val="dk1"/>
                </a:solidFill>
                <a:latin typeface="Average"/>
                <a:ea typeface="Average"/>
                <a:cs typeface="Average"/>
                <a:sym typeface="Average"/>
              </a:rPr>
              <a:t>By:</a:t>
            </a:r>
            <a:endParaRPr b="1" i="1" sz="1400" u="none" cap="none" strike="noStrike">
              <a:solidFill>
                <a:schemeClr val="dk1"/>
              </a:solidFill>
              <a:latin typeface="Average"/>
              <a:ea typeface="Average"/>
              <a:cs typeface="Average"/>
              <a:sym typeface="Average"/>
            </a:endParaRPr>
          </a:p>
        </p:txBody>
      </p:sp>
      <p:pic>
        <p:nvPicPr>
          <p:cNvPr id="1236" name="Google Shape;1236;p32" title="logo (1).png"/>
          <p:cNvPicPr preferRelativeResize="0"/>
          <p:nvPr/>
        </p:nvPicPr>
        <p:blipFill rotWithShape="1">
          <a:blip r:embed="rId3">
            <a:alphaModFix/>
          </a:blip>
          <a:srcRect b="0" l="0" r="0" t="0"/>
          <a:stretch/>
        </p:blipFill>
        <p:spPr>
          <a:xfrm rot="-324475">
            <a:off x="322650" y="4213650"/>
            <a:ext cx="1581150" cy="8572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9" name="Shape 1329"/>
        <p:cNvGrpSpPr/>
        <p:nvPr/>
      </p:nvGrpSpPr>
      <p:grpSpPr>
        <a:xfrm>
          <a:off x="0" y="0"/>
          <a:ext cx="0" cy="0"/>
          <a:chOff x="0" y="0"/>
          <a:chExt cx="0" cy="0"/>
        </a:xfrm>
      </p:grpSpPr>
      <p:sp>
        <p:nvSpPr>
          <p:cNvPr id="1330" name="Google Shape;1330;p41"/>
          <p:cNvSpPr txBox="1"/>
          <p:nvPr/>
        </p:nvSpPr>
        <p:spPr>
          <a:xfrm>
            <a:off x="2241150" y="152700"/>
            <a:ext cx="46617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s" sz="3000" u="none" cap="none" strike="noStrike">
                <a:solidFill>
                  <a:schemeClr val="dk1"/>
                </a:solidFill>
                <a:latin typeface="Montserrat"/>
                <a:ea typeface="Montserrat"/>
                <a:cs typeface="Montserrat"/>
                <a:sym typeface="Montserrat"/>
              </a:rPr>
              <a:t>PARAMETRIZANDO</a:t>
            </a:r>
            <a:endParaRPr b="1" i="0" sz="3000" u="none" cap="none" strike="noStrike">
              <a:solidFill>
                <a:schemeClr val="dk1"/>
              </a:solidFill>
              <a:latin typeface="Montserrat"/>
              <a:ea typeface="Montserrat"/>
              <a:cs typeface="Montserrat"/>
              <a:sym typeface="Montserrat"/>
            </a:endParaRPr>
          </a:p>
        </p:txBody>
      </p:sp>
      <p:sp>
        <p:nvSpPr>
          <p:cNvPr id="1331" name="Google Shape;1331;p41"/>
          <p:cNvSpPr txBox="1"/>
          <p:nvPr/>
        </p:nvSpPr>
        <p:spPr>
          <a:xfrm>
            <a:off x="1882650" y="792613"/>
            <a:ext cx="4980600" cy="13854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Dado que ustedes están </a:t>
            </a:r>
            <a:r>
              <a:rPr b="0" i="0" lang="es" sz="1300" u="none" cap="none" strike="noStrike">
                <a:solidFill>
                  <a:srgbClr val="00FF00"/>
                </a:solidFill>
                <a:latin typeface="Montserrat"/>
                <a:ea typeface="Montserrat"/>
                <a:cs typeface="Montserrat"/>
                <a:sym typeface="Montserrat"/>
              </a:rPr>
              <a:t>EDITANDO </a:t>
            </a:r>
            <a:r>
              <a:rPr b="0" i="0" lang="es" sz="1300" u="none" cap="none" strike="noStrike">
                <a:solidFill>
                  <a:schemeClr val="dk1"/>
                </a:solidFill>
                <a:latin typeface="Montserrat"/>
                <a:ea typeface="Montserrat"/>
                <a:cs typeface="Montserrat"/>
                <a:sym typeface="Montserrat"/>
              </a:rPr>
              <a:t>directamente los archivos, si quisieran pasarlos como parámetros de una función deben hacerlo por </a:t>
            </a:r>
            <a:r>
              <a:rPr b="0" i="0" lang="es" sz="1300" u="none" cap="none" strike="noStrike">
                <a:solidFill>
                  <a:srgbClr val="FF0000"/>
                </a:solidFill>
                <a:latin typeface="Montserrat"/>
                <a:ea typeface="Montserrat"/>
                <a:cs typeface="Montserrat"/>
                <a:sym typeface="Montserrat"/>
              </a:rPr>
              <a:t>REFERENCIA</a:t>
            </a:r>
            <a:r>
              <a:rPr b="0" i="0" lang="es" sz="1300" u="none" cap="none" strike="noStrike">
                <a:solidFill>
                  <a:schemeClr val="dk1"/>
                </a:solidFill>
                <a:latin typeface="Montserrat"/>
                <a:ea typeface="Montserrat"/>
                <a:cs typeface="Montserrat"/>
                <a:sym typeface="Montserrat"/>
              </a:rPr>
              <a:t>. Cabe resaltar que las variables de los archivos de lectura también son </a:t>
            </a:r>
            <a:r>
              <a:rPr b="0" i="0" lang="es" sz="1300" u="none" cap="none" strike="noStrike">
                <a:solidFill>
                  <a:srgbClr val="00FF00"/>
                </a:solidFill>
                <a:latin typeface="Montserrat"/>
                <a:ea typeface="Montserrat"/>
                <a:cs typeface="Montserrat"/>
                <a:sym typeface="Montserrat"/>
              </a:rPr>
              <a:t>“editadas”</a:t>
            </a:r>
            <a:r>
              <a:rPr b="0" i="0" lang="es" sz="1300" u="none" cap="none" strike="noStrike">
                <a:solidFill>
                  <a:schemeClr val="dk1"/>
                </a:solidFill>
                <a:latin typeface="Montserrat"/>
                <a:ea typeface="Montserrat"/>
                <a:cs typeface="Montserrat"/>
                <a:sym typeface="Montserrat"/>
              </a:rPr>
              <a:t> pues el cursor de lectura es el que se va moviendo.</a:t>
            </a:r>
            <a:endParaRPr b="0" i="0" sz="1300" u="none" cap="none" strike="noStrike">
              <a:solidFill>
                <a:schemeClr val="dk1"/>
              </a:solidFill>
              <a:latin typeface="Montserrat"/>
              <a:ea typeface="Montserrat"/>
              <a:cs typeface="Montserrat"/>
              <a:sym typeface="Montserrat"/>
            </a:endParaRPr>
          </a:p>
        </p:txBody>
      </p:sp>
      <p:pic>
        <p:nvPicPr>
          <p:cNvPr id="1332" name="Google Shape;1332;p41"/>
          <p:cNvPicPr preferRelativeResize="0"/>
          <p:nvPr/>
        </p:nvPicPr>
        <p:blipFill rotWithShape="1">
          <a:blip r:embed="rId3">
            <a:alphaModFix/>
          </a:blip>
          <a:srcRect b="0" l="0" r="0" t="0"/>
          <a:stretch/>
        </p:blipFill>
        <p:spPr>
          <a:xfrm>
            <a:off x="510038" y="2776937"/>
            <a:ext cx="6184025" cy="1587325"/>
          </a:xfrm>
          <a:prstGeom prst="rect">
            <a:avLst/>
          </a:prstGeom>
          <a:noFill/>
          <a:ln cap="flat" cmpd="sng" w="9525">
            <a:solidFill>
              <a:schemeClr val="dk1"/>
            </a:solidFill>
            <a:prstDash val="solid"/>
            <a:round/>
            <a:headEnd len="sm" w="sm" type="none"/>
            <a:tailEnd len="sm" w="sm" type="none"/>
          </a:ln>
        </p:spPr>
      </p:pic>
      <p:sp>
        <p:nvSpPr>
          <p:cNvPr id="1333" name="Google Shape;1333;p41"/>
          <p:cNvSpPr txBox="1"/>
          <p:nvPr/>
        </p:nvSpPr>
        <p:spPr>
          <a:xfrm>
            <a:off x="463850" y="2467663"/>
            <a:ext cx="131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EJEMPLO:</a:t>
            </a:r>
            <a:endParaRPr b="0" i="0" sz="1400" u="none" cap="none" strike="noStrike">
              <a:solidFill>
                <a:schemeClr val="dk1"/>
              </a:solidFill>
              <a:latin typeface="Montserrat"/>
              <a:ea typeface="Montserrat"/>
              <a:cs typeface="Montserrat"/>
              <a:sym typeface="Montserrat"/>
            </a:endParaRPr>
          </a:p>
        </p:txBody>
      </p:sp>
      <p:pic>
        <p:nvPicPr>
          <p:cNvPr id="1334" name="Google Shape;1334;p41"/>
          <p:cNvPicPr preferRelativeResize="0"/>
          <p:nvPr/>
        </p:nvPicPr>
        <p:blipFill rotWithShape="1">
          <a:blip r:embed="rId4">
            <a:alphaModFix/>
          </a:blip>
          <a:srcRect b="0" l="0" r="0" t="0"/>
          <a:stretch/>
        </p:blipFill>
        <p:spPr>
          <a:xfrm>
            <a:off x="1165625" y="4495462"/>
            <a:ext cx="5198753" cy="519875"/>
          </a:xfrm>
          <a:prstGeom prst="rect">
            <a:avLst/>
          </a:prstGeom>
          <a:noFill/>
          <a:ln cap="flat" cmpd="sng" w="9525">
            <a:solidFill>
              <a:schemeClr val="dk1"/>
            </a:solidFill>
            <a:prstDash val="solid"/>
            <a:round/>
            <a:headEnd len="sm" w="sm" type="none"/>
            <a:tailEnd len="sm" w="sm" type="none"/>
          </a:ln>
        </p:spPr>
      </p:pic>
      <p:sp>
        <p:nvSpPr>
          <p:cNvPr id="1335" name="Google Shape;1335;p41"/>
          <p:cNvSpPr txBox="1"/>
          <p:nvPr/>
        </p:nvSpPr>
        <p:spPr>
          <a:xfrm>
            <a:off x="7107150" y="3110450"/>
            <a:ext cx="1938600" cy="1262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Nota:</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&gt; Si se dan cuenta, y creo que ya era obvio, pueden variar el nombre de su variable de archivo dentro de la función pues son VARIABLES como tal!</a:t>
            </a:r>
            <a:endParaRPr b="0" i="0" sz="10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42"/>
          <p:cNvSpPr txBox="1"/>
          <p:nvPr/>
        </p:nvSpPr>
        <p:spPr>
          <a:xfrm>
            <a:off x="1546500" y="333025"/>
            <a:ext cx="60510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s" sz="3000" u="none" cap="none" strike="noStrike">
                <a:solidFill>
                  <a:schemeClr val="dk1"/>
                </a:solidFill>
                <a:latin typeface="Montserrat"/>
                <a:ea typeface="Montserrat"/>
                <a:cs typeface="Montserrat"/>
                <a:sym typeface="Montserrat"/>
              </a:rPr>
              <a:t>DIFERENCIAS DE UBICACIÓN</a:t>
            </a:r>
            <a:endParaRPr b="1" i="0" sz="3000" u="none" cap="none" strike="noStrike">
              <a:solidFill>
                <a:schemeClr val="dk1"/>
              </a:solidFill>
              <a:latin typeface="Montserrat"/>
              <a:ea typeface="Montserrat"/>
              <a:cs typeface="Montserrat"/>
              <a:sym typeface="Montserrat"/>
            </a:endParaRPr>
          </a:p>
        </p:txBody>
      </p:sp>
      <p:sp>
        <p:nvSpPr>
          <p:cNvPr id="1341" name="Google Shape;1341;p42"/>
          <p:cNvSpPr txBox="1"/>
          <p:nvPr/>
        </p:nvSpPr>
        <p:spPr>
          <a:xfrm>
            <a:off x="1517700" y="979900"/>
            <a:ext cx="6108600" cy="1477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Antes de realizar un ejemplo, debemos resaltar que la ubicación de los archivos será diferente, pues el programa toma y lee todo a partir de rutas relativas por lo que la </a:t>
            </a:r>
            <a:r>
              <a:rPr b="0" i="0" lang="es" sz="1400" u="none" cap="none" strike="noStrike">
                <a:solidFill>
                  <a:srgbClr val="FFFF00"/>
                </a:solidFill>
                <a:latin typeface="Montserrat"/>
                <a:ea typeface="Montserrat"/>
                <a:cs typeface="Montserrat"/>
                <a:sym typeface="Montserrat"/>
              </a:rPr>
              <a:t>“raíz”</a:t>
            </a:r>
            <a:r>
              <a:rPr b="0" i="0" lang="es" sz="1400" u="none" cap="none" strike="noStrike">
                <a:solidFill>
                  <a:schemeClr val="dk1"/>
                </a:solidFill>
                <a:latin typeface="Montserrat"/>
                <a:ea typeface="Montserrat"/>
                <a:cs typeface="Montserrat"/>
                <a:sym typeface="Montserrat"/>
              </a:rPr>
              <a:t> es el punto de inicio estándar para esto. Por ello, ahora los archivos </a:t>
            </a:r>
            <a:r>
              <a:rPr b="0" i="0" lang="es" sz="1400" u="none" cap="none" strike="noStrike">
                <a:solidFill>
                  <a:srgbClr val="FF9900"/>
                </a:solidFill>
                <a:latin typeface="Montserrat"/>
                <a:ea typeface="Montserrat"/>
                <a:cs typeface="Montserrat"/>
                <a:sym typeface="Montserrat"/>
              </a:rPr>
              <a:t>no se ubicaran al costado del ejecutable,</a:t>
            </a:r>
            <a:r>
              <a:rPr b="0" i="0" lang="es" sz="1400" u="none" cap="none" strike="noStrike">
                <a:solidFill>
                  <a:schemeClr val="dk1"/>
                </a:solidFill>
                <a:latin typeface="Montserrat"/>
                <a:ea typeface="Montserrat"/>
                <a:cs typeface="Montserrat"/>
                <a:sym typeface="Montserrat"/>
              </a:rPr>
              <a:t> sino que </a:t>
            </a:r>
            <a:r>
              <a:rPr b="0" i="0" lang="es" sz="1400" u="none" cap="none" strike="noStrike">
                <a:solidFill>
                  <a:srgbClr val="00FFFF"/>
                </a:solidFill>
                <a:latin typeface="Montserrat"/>
                <a:ea typeface="Montserrat"/>
                <a:cs typeface="Montserrat"/>
                <a:sym typeface="Montserrat"/>
              </a:rPr>
              <a:t>serán puestos directamente en el directorio del proyecto.</a:t>
            </a:r>
            <a:endParaRPr b="0" i="0" sz="1400" u="none" cap="none" strike="noStrike">
              <a:solidFill>
                <a:srgbClr val="00FFFF"/>
              </a:solidFill>
              <a:latin typeface="Montserrat"/>
              <a:ea typeface="Montserrat"/>
              <a:cs typeface="Montserrat"/>
              <a:sym typeface="Montserrat"/>
            </a:endParaRPr>
          </a:p>
        </p:txBody>
      </p:sp>
      <p:pic>
        <p:nvPicPr>
          <p:cNvPr id="1342" name="Google Shape;1342;p42"/>
          <p:cNvPicPr preferRelativeResize="0"/>
          <p:nvPr/>
        </p:nvPicPr>
        <p:blipFill rotWithShape="1">
          <a:blip r:embed="rId3">
            <a:alphaModFix/>
          </a:blip>
          <a:srcRect b="0" l="0" r="0" t="0"/>
          <a:stretch/>
        </p:blipFill>
        <p:spPr>
          <a:xfrm>
            <a:off x="1857313" y="2550175"/>
            <a:ext cx="5429365" cy="2381300"/>
          </a:xfrm>
          <a:prstGeom prst="rect">
            <a:avLst/>
          </a:prstGeom>
          <a:noFill/>
          <a:ln cap="flat" cmpd="sng" w="9525">
            <a:solidFill>
              <a:schemeClr val="dk1"/>
            </a:solidFill>
            <a:prstDash val="solid"/>
            <a:round/>
            <a:headEnd len="sm" w="sm" type="none"/>
            <a:tailEnd len="sm" w="sm" type="none"/>
          </a:ln>
        </p:spPr>
      </p:pic>
      <p:sp>
        <p:nvSpPr>
          <p:cNvPr id="1343" name="Google Shape;1343;p42"/>
          <p:cNvSpPr txBox="1"/>
          <p:nvPr/>
        </p:nvSpPr>
        <p:spPr>
          <a:xfrm>
            <a:off x="53025" y="3038050"/>
            <a:ext cx="1493400" cy="1154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Nota:</a:t>
            </a:r>
            <a:endParaRPr b="0" i="0" sz="9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chemeClr val="dk1"/>
                </a:solidFill>
                <a:latin typeface="Montserrat"/>
                <a:ea typeface="Montserrat"/>
                <a:cs typeface="Montserrat"/>
                <a:sym typeface="Montserrat"/>
              </a:rPr>
              <a:t>&gt; Cabe resaltar que igualmente para los archivos de salida, no es necesario colocarlos la primera vez, pues se autogeneran.</a:t>
            </a:r>
            <a:endParaRPr b="0" i="0" sz="9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7" name="Shape 1347"/>
        <p:cNvGrpSpPr/>
        <p:nvPr/>
      </p:nvGrpSpPr>
      <p:grpSpPr>
        <a:xfrm>
          <a:off x="0" y="0"/>
          <a:ext cx="0" cy="0"/>
          <a:chOff x="0" y="0"/>
          <a:chExt cx="0" cy="0"/>
        </a:xfrm>
      </p:grpSpPr>
      <p:sp>
        <p:nvSpPr>
          <p:cNvPr id="1348" name="Google Shape;1348;p43"/>
          <p:cNvSpPr txBox="1"/>
          <p:nvPr/>
        </p:nvSpPr>
        <p:spPr>
          <a:xfrm>
            <a:off x="1383150" y="152700"/>
            <a:ext cx="63777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s" sz="3000" u="none" cap="none" strike="noStrike">
                <a:solidFill>
                  <a:schemeClr val="dk1"/>
                </a:solidFill>
                <a:latin typeface="Montserrat"/>
                <a:ea typeface="Montserrat"/>
                <a:cs typeface="Montserrat"/>
                <a:sym typeface="Montserrat"/>
              </a:rPr>
              <a:t>EJEMPLO PRÁCTICO DE USO</a:t>
            </a:r>
            <a:endParaRPr b="1" i="0" sz="3000" u="none" cap="none" strike="noStrike">
              <a:solidFill>
                <a:schemeClr val="dk1"/>
              </a:solidFill>
              <a:latin typeface="Montserrat"/>
              <a:ea typeface="Montserrat"/>
              <a:cs typeface="Montserrat"/>
              <a:sym typeface="Montserrat"/>
            </a:endParaRPr>
          </a:p>
        </p:txBody>
      </p:sp>
      <p:pic>
        <p:nvPicPr>
          <p:cNvPr id="1349" name="Google Shape;1349;p43"/>
          <p:cNvPicPr preferRelativeResize="0"/>
          <p:nvPr/>
        </p:nvPicPr>
        <p:blipFill rotWithShape="1">
          <a:blip r:embed="rId3">
            <a:alphaModFix/>
          </a:blip>
          <a:srcRect b="0" l="0" r="0" t="0"/>
          <a:stretch/>
        </p:blipFill>
        <p:spPr>
          <a:xfrm>
            <a:off x="120575" y="837975"/>
            <a:ext cx="5545705" cy="3951574"/>
          </a:xfrm>
          <a:prstGeom prst="rect">
            <a:avLst/>
          </a:prstGeom>
          <a:noFill/>
          <a:ln cap="flat" cmpd="sng" w="9525">
            <a:solidFill>
              <a:schemeClr val="dk1"/>
            </a:solidFill>
            <a:prstDash val="solid"/>
            <a:round/>
            <a:headEnd len="sm" w="sm" type="none"/>
            <a:tailEnd len="sm" w="sm" type="none"/>
          </a:ln>
        </p:spPr>
      </p:pic>
      <p:sp>
        <p:nvSpPr>
          <p:cNvPr id="1350" name="Google Shape;1350;p43"/>
          <p:cNvSpPr txBox="1"/>
          <p:nvPr/>
        </p:nvSpPr>
        <p:spPr>
          <a:xfrm>
            <a:off x="5803150" y="2199488"/>
            <a:ext cx="3160200" cy="14775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Montserrat"/>
                <a:ea typeface="Montserrat"/>
                <a:cs typeface="Montserrat"/>
                <a:sym typeface="Montserrat"/>
              </a:rPr>
              <a:t>Como se puede ver en los comentarios, se recomienda que por cada bloque o función , modulen de esa forma su código; es decir:</a:t>
            </a:r>
            <a:endParaRPr b="0" i="0" sz="12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FFFF"/>
                </a:solidFill>
                <a:latin typeface="Montserrat"/>
                <a:ea typeface="Montserrat"/>
                <a:cs typeface="Montserrat"/>
                <a:sym typeface="Montserrat"/>
              </a:rPr>
              <a:t>1) Apertura de Archivos</a:t>
            </a:r>
            <a:endParaRPr b="0" i="0" sz="1200" u="none" cap="none" strike="noStrike">
              <a:solidFill>
                <a:srgbClr val="00FFFF"/>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FFFF"/>
                </a:solidFill>
                <a:latin typeface="Montserrat"/>
                <a:ea typeface="Montserrat"/>
                <a:cs typeface="Montserrat"/>
                <a:sym typeface="Montserrat"/>
              </a:rPr>
              <a:t>2) Declaración de Variables</a:t>
            </a:r>
            <a:endParaRPr b="0" i="0" sz="1200" u="none" cap="none" strike="noStrike">
              <a:solidFill>
                <a:srgbClr val="00FFFF"/>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FFFF"/>
                </a:solidFill>
                <a:latin typeface="Montserrat"/>
                <a:ea typeface="Montserrat"/>
                <a:cs typeface="Montserrat"/>
                <a:sym typeface="Montserrat"/>
              </a:rPr>
              <a:t>..) Sus demás procesos..</a:t>
            </a:r>
            <a:endParaRPr b="0" i="0" sz="1200" u="none" cap="none" strike="noStrike">
              <a:solidFill>
                <a:schemeClr val="dk1"/>
              </a:solidFill>
              <a:latin typeface="Montserrat"/>
              <a:ea typeface="Montserrat"/>
              <a:cs typeface="Montserrat"/>
              <a:sym typeface="Montserrat"/>
            </a:endParaRPr>
          </a:p>
        </p:txBody>
      </p:sp>
      <p:sp>
        <p:nvSpPr>
          <p:cNvPr id="1351" name="Google Shape;1351;p43"/>
          <p:cNvSpPr txBox="1"/>
          <p:nvPr/>
        </p:nvSpPr>
        <p:spPr>
          <a:xfrm>
            <a:off x="6751000" y="1462425"/>
            <a:ext cx="1094700" cy="554100"/>
          </a:xfrm>
          <a:prstGeom prst="rect">
            <a:avLst/>
          </a:pr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i="0" lang="es" sz="2800" u="none" cap="none" strike="noStrike">
                <a:solidFill>
                  <a:schemeClr val="dk1"/>
                </a:solidFill>
                <a:latin typeface="Montserrat"/>
                <a:ea typeface="Montserrat"/>
                <a:cs typeface="Montserrat"/>
                <a:sym typeface="Montserrat"/>
              </a:rPr>
              <a:t>TIPS</a:t>
            </a:r>
            <a:endParaRPr b="1" i="0" sz="28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5" name="Shape 1355"/>
        <p:cNvGrpSpPr/>
        <p:nvPr/>
      </p:nvGrpSpPr>
      <p:grpSpPr>
        <a:xfrm>
          <a:off x="0" y="0"/>
          <a:ext cx="0" cy="0"/>
          <a:chOff x="0" y="0"/>
          <a:chExt cx="0" cy="0"/>
        </a:xfrm>
      </p:grpSpPr>
      <p:sp>
        <p:nvSpPr>
          <p:cNvPr id="1356" name="Google Shape;1356;p44"/>
          <p:cNvSpPr txBox="1"/>
          <p:nvPr/>
        </p:nvSpPr>
        <p:spPr>
          <a:xfrm>
            <a:off x="1521000" y="333000"/>
            <a:ext cx="63777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s" sz="3000" u="none" cap="none" strike="noStrike">
                <a:solidFill>
                  <a:schemeClr val="dk1"/>
                </a:solidFill>
                <a:latin typeface="Montserrat"/>
                <a:ea typeface="Montserrat"/>
                <a:cs typeface="Montserrat"/>
                <a:sym typeface="Montserrat"/>
              </a:rPr>
              <a:t>EJEMPLO PRÁCTICO DE USO</a:t>
            </a:r>
            <a:endParaRPr b="1" i="0" sz="3000" u="none" cap="none" strike="noStrike">
              <a:solidFill>
                <a:schemeClr val="dk1"/>
              </a:solidFill>
              <a:latin typeface="Montserrat"/>
              <a:ea typeface="Montserrat"/>
              <a:cs typeface="Montserrat"/>
              <a:sym typeface="Montserrat"/>
            </a:endParaRPr>
          </a:p>
        </p:txBody>
      </p:sp>
      <p:sp>
        <p:nvSpPr>
          <p:cNvPr id="1357" name="Google Shape;1357;p44"/>
          <p:cNvSpPr txBox="1"/>
          <p:nvPr/>
        </p:nvSpPr>
        <p:spPr>
          <a:xfrm>
            <a:off x="3168000" y="941425"/>
            <a:ext cx="28080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s" sz="3000" u="none" cap="none" strike="noStrike">
                <a:solidFill>
                  <a:schemeClr val="dk1"/>
                </a:solidFill>
                <a:latin typeface="Montserrat"/>
                <a:ea typeface="Montserrat"/>
                <a:cs typeface="Montserrat"/>
                <a:sym typeface="Montserrat"/>
              </a:rPr>
              <a:t>(Resultados)</a:t>
            </a:r>
            <a:endParaRPr b="1" i="0" sz="3000" u="none" cap="none" strike="noStrike">
              <a:solidFill>
                <a:schemeClr val="dk1"/>
              </a:solidFill>
              <a:latin typeface="Montserrat"/>
              <a:ea typeface="Montserrat"/>
              <a:cs typeface="Montserrat"/>
              <a:sym typeface="Montserrat"/>
            </a:endParaRPr>
          </a:p>
        </p:txBody>
      </p:sp>
      <p:pic>
        <p:nvPicPr>
          <p:cNvPr id="1358" name="Google Shape;1358;p44"/>
          <p:cNvPicPr preferRelativeResize="0"/>
          <p:nvPr/>
        </p:nvPicPr>
        <p:blipFill rotWithShape="1">
          <a:blip r:embed="rId3">
            <a:alphaModFix/>
          </a:blip>
          <a:srcRect b="0" l="0" r="0" t="0"/>
          <a:stretch/>
        </p:blipFill>
        <p:spPr>
          <a:xfrm>
            <a:off x="1012700" y="2326650"/>
            <a:ext cx="2152650" cy="1714500"/>
          </a:xfrm>
          <a:prstGeom prst="rect">
            <a:avLst/>
          </a:prstGeom>
          <a:noFill/>
          <a:ln cap="flat" cmpd="sng" w="9525">
            <a:solidFill>
              <a:schemeClr val="dk1"/>
            </a:solidFill>
            <a:prstDash val="solid"/>
            <a:round/>
            <a:headEnd len="sm" w="sm" type="none"/>
            <a:tailEnd len="sm" w="sm" type="none"/>
          </a:ln>
        </p:spPr>
      </p:pic>
      <p:pic>
        <p:nvPicPr>
          <p:cNvPr id="1359" name="Google Shape;1359;p44"/>
          <p:cNvPicPr preferRelativeResize="0"/>
          <p:nvPr/>
        </p:nvPicPr>
        <p:blipFill rotWithShape="1">
          <a:blip r:embed="rId4">
            <a:alphaModFix/>
          </a:blip>
          <a:srcRect b="0" l="0" r="0" t="0"/>
          <a:stretch/>
        </p:blipFill>
        <p:spPr>
          <a:xfrm>
            <a:off x="5350000" y="1753950"/>
            <a:ext cx="2781300" cy="3114675"/>
          </a:xfrm>
          <a:prstGeom prst="rect">
            <a:avLst/>
          </a:prstGeom>
          <a:noFill/>
          <a:ln cap="flat" cmpd="sng" w="9525">
            <a:solidFill>
              <a:schemeClr val="dk1"/>
            </a:solidFill>
            <a:prstDash val="solid"/>
            <a:round/>
            <a:headEnd len="sm" w="sm" type="none"/>
            <a:tailEnd len="sm" w="sm" type="none"/>
          </a:ln>
        </p:spPr>
      </p:pic>
      <p:sp>
        <p:nvSpPr>
          <p:cNvPr id="1360" name="Google Shape;1360;p44"/>
          <p:cNvSpPr/>
          <p:nvPr/>
        </p:nvSpPr>
        <p:spPr>
          <a:xfrm>
            <a:off x="3748575" y="3005500"/>
            <a:ext cx="1018200" cy="509100"/>
          </a:xfrm>
          <a:prstGeom prst="rightArrow">
            <a:avLst>
              <a:gd fmla="val 50000" name="adj1"/>
              <a:gd fmla="val 50000" name="adj2"/>
            </a:avLst>
          </a:prstGeom>
          <a:solidFill>
            <a:srgbClr val="0000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4" name="Shape 1364"/>
        <p:cNvGrpSpPr/>
        <p:nvPr/>
      </p:nvGrpSpPr>
      <p:grpSpPr>
        <a:xfrm>
          <a:off x="0" y="0"/>
          <a:ext cx="0" cy="0"/>
          <a:chOff x="0" y="0"/>
          <a:chExt cx="0" cy="0"/>
        </a:xfrm>
      </p:grpSpPr>
      <p:sp>
        <p:nvSpPr>
          <p:cNvPr id="1365" name="Google Shape;1365;p45"/>
          <p:cNvSpPr txBox="1"/>
          <p:nvPr>
            <p:ph idx="4294967295" type="ctrTitle"/>
          </p:nvPr>
        </p:nvSpPr>
        <p:spPr>
          <a:xfrm>
            <a:off x="1055100" y="1475238"/>
            <a:ext cx="7033800" cy="2193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200"/>
              <a:buFont typeface="Montserrat Black"/>
              <a:buNone/>
            </a:pPr>
            <a:r>
              <a:rPr b="0" i="0" lang="es" sz="6000" u="none" cap="none" strike="noStrike">
                <a:solidFill>
                  <a:schemeClr val="dk1"/>
                </a:solidFill>
                <a:latin typeface="Montserrat Black"/>
                <a:ea typeface="Montserrat Black"/>
                <a:cs typeface="Montserrat Black"/>
                <a:sym typeface="Montserrat Black"/>
              </a:rPr>
              <a:t>GRACIAS!</a:t>
            </a:r>
            <a:endParaRPr b="0" i="0" sz="6000" u="none" cap="none" strike="noStrike">
              <a:solidFill>
                <a:schemeClr val="dk1"/>
              </a:solidFill>
              <a:latin typeface="Montserrat Black"/>
              <a:ea typeface="Montserrat Black"/>
              <a:cs typeface="Montserrat Black"/>
              <a:sym typeface="Montserrat Black"/>
            </a:endParaRPr>
          </a:p>
        </p:txBody>
      </p:sp>
      <p:sp>
        <p:nvSpPr>
          <p:cNvPr id="1366" name="Google Shape;1366;p45"/>
          <p:cNvSpPr txBox="1"/>
          <p:nvPr>
            <p:ph idx="4294967295" type="subTitle"/>
          </p:nvPr>
        </p:nvSpPr>
        <p:spPr>
          <a:xfrm>
            <a:off x="0" y="4459425"/>
            <a:ext cx="540300" cy="36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1400"/>
              <a:buFont typeface="Montserrat"/>
              <a:buNone/>
            </a:pPr>
            <a:r>
              <a:rPr b="1" i="1" lang="es" sz="1400" u="none" cap="none" strike="noStrike">
                <a:solidFill>
                  <a:schemeClr val="dk1"/>
                </a:solidFill>
                <a:latin typeface="Average"/>
                <a:ea typeface="Average"/>
                <a:cs typeface="Average"/>
                <a:sym typeface="Average"/>
              </a:rPr>
              <a:t>By:</a:t>
            </a:r>
            <a:endParaRPr b="1" i="1" sz="1400" u="none" cap="none" strike="noStrike">
              <a:solidFill>
                <a:schemeClr val="dk1"/>
              </a:solidFill>
              <a:latin typeface="Average"/>
              <a:ea typeface="Average"/>
              <a:cs typeface="Average"/>
              <a:sym typeface="Average"/>
            </a:endParaRPr>
          </a:p>
        </p:txBody>
      </p:sp>
      <p:pic>
        <p:nvPicPr>
          <p:cNvPr id="1367" name="Google Shape;1367;p45" title="logo (1).png"/>
          <p:cNvPicPr preferRelativeResize="0"/>
          <p:nvPr/>
        </p:nvPicPr>
        <p:blipFill rotWithShape="1">
          <a:blip r:embed="rId3">
            <a:alphaModFix/>
          </a:blip>
          <a:srcRect b="0" l="0" r="0" t="0"/>
          <a:stretch/>
        </p:blipFill>
        <p:spPr>
          <a:xfrm rot="-324475">
            <a:off x="322650" y="4213650"/>
            <a:ext cx="1581150" cy="857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0" name="Shape 1240"/>
        <p:cNvGrpSpPr/>
        <p:nvPr/>
      </p:nvGrpSpPr>
      <p:grpSpPr>
        <a:xfrm>
          <a:off x="0" y="0"/>
          <a:ext cx="0" cy="0"/>
          <a:chOff x="0" y="0"/>
          <a:chExt cx="0" cy="0"/>
        </a:xfrm>
      </p:grpSpPr>
      <p:sp>
        <p:nvSpPr>
          <p:cNvPr id="1241" name="Google Shape;1241;p33"/>
          <p:cNvSpPr txBox="1"/>
          <p:nvPr/>
        </p:nvSpPr>
        <p:spPr>
          <a:xfrm>
            <a:off x="1033200" y="258775"/>
            <a:ext cx="70776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200"/>
              <a:buFont typeface="Arial"/>
              <a:buNone/>
            </a:pPr>
            <a:r>
              <a:rPr b="1" i="0" lang="es" sz="4200" u="none" cap="none" strike="noStrike">
                <a:solidFill>
                  <a:schemeClr val="dk1"/>
                </a:solidFill>
                <a:latin typeface="Montserrat"/>
                <a:ea typeface="Montserrat"/>
                <a:cs typeface="Montserrat"/>
                <a:sym typeface="Montserrat"/>
              </a:rPr>
              <a:t>OBJETOS VS VARIABLES</a:t>
            </a:r>
            <a:endParaRPr b="1" i="0" sz="4200" u="none" cap="none" strike="noStrike">
              <a:solidFill>
                <a:schemeClr val="dk1"/>
              </a:solidFill>
              <a:latin typeface="Montserrat"/>
              <a:ea typeface="Montserrat"/>
              <a:cs typeface="Montserrat"/>
              <a:sym typeface="Montserrat"/>
            </a:endParaRPr>
          </a:p>
        </p:txBody>
      </p:sp>
      <p:pic>
        <p:nvPicPr>
          <p:cNvPr id="1242" name="Google Shape;1242;p33"/>
          <p:cNvPicPr preferRelativeResize="0"/>
          <p:nvPr/>
        </p:nvPicPr>
        <p:blipFill rotWithShape="1">
          <a:blip r:embed="rId3">
            <a:alphaModFix/>
          </a:blip>
          <a:srcRect b="0" l="0" r="0" t="0"/>
          <a:stretch/>
        </p:blipFill>
        <p:spPr>
          <a:xfrm>
            <a:off x="4572000" y="1316313"/>
            <a:ext cx="4357325" cy="2961375"/>
          </a:xfrm>
          <a:prstGeom prst="rect">
            <a:avLst/>
          </a:prstGeom>
          <a:noFill/>
          <a:ln cap="flat" cmpd="sng" w="9525">
            <a:solidFill>
              <a:schemeClr val="dk1"/>
            </a:solidFill>
            <a:prstDash val="solid"/>
            <a:round/>
            <a:headEnd len="sm" w="sm" type="none"/>
            <a:tailEnd len="sm" w="sm" type="none"/>
          </a:ln>
        </p:spPr>
      </p:pic>
      <p:sp>
        <p:nvSpPr>
          <p:cNvPr id="1243" name="Google Shape;1243;p33"/>
          <p:cNvSpPr txBox="1"/>
          <p:nvPr/>
        </p:nvSpPr>
        <p:spPr>
          <a:xfrm>
            <a:off x="97625" y="1003750"/>
            <a:ext cx="4242000" cy="3586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Dicho de una manera medianamente técnica, un “Objeto” es la instancia de una clase.</a:t>
            </a:r>
            <a:br>
              <a:rPr b="0" i="0" lang="es" sz="1300" u="none" cap="none" strike="noStrike">
                <a:solidFill>
                  <a:schemeClr val="dk1"/>
                </a:solidFill>
                <a:latin typeface="Montserrat"/>
                <a:ea typeface="Montserrat"/>
                <a:cs typeface="Montserrat"/>
                <a:sym typeface="Montserrat"/>
              </a:rPr>
            </a:br>
            <a:br>
              <a:rPr b="0" i="0" lang="es" sz="1300" u="none" cap="none" strike="noStrike">
                <a:solidFill>
                  <a:schemeClr val="dk1"/>
                </a:solidFill>
                <a:latin typeface="Montserrat"/>
                <a:ea typeface="Montserrat"/>
                <a:cs typeface="Montserrat"/>
                <a:sym typeface="Montserrat"/>
              </a:rPr>
            </a:br>
            <a:r>
              <a:rPr b="0" i="0" lang="es" sz="1300" u="none" cap="none" strike="noStrike">
                <a:solidFill>
                  <a:schemeClr val="dk1"/>
                </a:solidFill>
                <a:latin typeface="Montserrat"/>
                <a:ea typeface="Montserrat"/>
                <a:cs typeface="Montserrat"/>
                <a:sym typeface="Montserrat"/>
              </a:rPr>
              <a:t>Pero.. para que lo entiendan de manera práctica, pongamoslo así. Nosotros tenemos variables normales como </a:t>
            </a:r>
            <a:r>
              <a:rPr b="0" i="0" lang="es" sz="1300" u="none" cap="none" strike="noStrike">
                <a:solidFill>
                  <a:srgbClr val="FFFF00"/>
                </a:solidFill>
                <a:latin typeface="Montserrat"/>
                <a:ea typeface="Montserrat"/>
                <a:cs typeface="Montserrat"/>
                <a:sym typeface="Montserrat"/>
              </a:rPr>
              <a:t>“enteros”</a:t>
            </a:r>
            <a:r>
              <a:rPr b="0" i="0" lang="es" sz="1300" u="none" cap="none" strike="noStrike">
                <a:solidFill>
                  <a:schemeClr val="dk1"/>
                </a:solidFill>
                <a:latin typeface="Montserrat"/>
                <a:ea typeface="Montserrat"/>
                <a:cs typeface="Montserrat"/>
                <a:sym typeface="Montserrat"/>
              </a:rPr>
              <a:t> que son tipo </a:t>
            </a:r>
            <a:r>
              <a:rPr b="0" i="0" lang="es" sz="1300" u="none" cap="none" strike="noStrike">
                <a:solidFill>
                  <a:srgbClr val="00FFFF"/>
                </a:solidFill>
                <a:latin typeface="Montserrat"/>
                <a:ea typeface="Montserrat"/>
                <a:cs typeface="Montserrat"/>
                <a:sym typeface="Montserrat"/>
              </a:rPr>
              <a:t>“int”</a:t>
            </a:r>
            <a:r>
              <a:rPr b="0" i="0" lang="es" sz="1300" u="none" cap="none" strike="noStrike">
                <a:solidFill>
                  <a:schemeClr val="dk1"/>
                </a:solidFill>
                <a:latin typeface="Montserrat"/>
                <a:ea typeface="Montserrat"/>
                <a:cs typeface="Montserrat"/>
                <a:sym typeface="Montserrat"/>
              </a:rPr>
              <a:t> , como </a:t>
            </a:r>
            <a:r>
              <a:rPr b="0" i="0" lang="es" sz="1300" u="none" cap="none" strike="noStrike">
                <a:solidFill>
                  <a:srgbClr val="FFFF00"/>
                </a:solidFill>
                <a:latin typeface="Montserrat"/>
                <a:ea typeface="Montserrat"/>
                <a:cs typeface="Montserrat"/>
                <a:sym typeface="Montserrat"/>
              </a:rPr>
              <a:t>“decimales”</a:t>
            </a:r>
            <a:r>
              <a:rPr b="0" i="0" lang="es" sz="1300" u="none" cap="none" strike="noStrike">
                <a:solidFill>
                  <a:schemeClr val="dk1"/>
                </a:solidFill>
                <a:latin typeface="Montserrat"/>
                <a:ea typeface="Montserrat"/>
                <a:cs typeface="Montserrat"/>
                <a:sym typeface="Montserrat"/>
              </a:rPr>
              <a:t> que son tipo </a:t>
            </a:r>
            <a:r>
              <a:rPr b="0" i="0" lang="es" sz="1300" u="none" cap="none" strike="noStrike">
                <a:solidFill>
                  <a:srgbClr val="00FFFF"/>
                </a:solidFill>
                <a:latin typeface="Montserrat"/>
                <a:ea typeface="Montserrat"/>
                <a:cs typeface="Montserrat"/>
                <a:sym typeface="Montserrat"/>
              </a:rPr>
              <a:t>“double”</a:t>
            </a:r>
            <a:r>
              <a:rPr b="0" i="0" lang="es" sz="1300" u="none" cap="none" strike="noStrike">
                <a:solidFill>
                  <a:schemeClr val="dk1"/>
                </a:solidFill>
                <a:latin typeface="Montserrat"/>
                <a:ea typeface="Montserrat"/>
                <a:cs typeface="Montserrat"/>
                <a:sym typeface="Montserrat"/>
              </a:rPr>
              <a:t> o </a:t>
            </a:r>
            <a:r>
              <a:rPr b="0" i="0" lang="es" sz="1300" u="none" cap="none" strike="noStrike">
                <a:solidFill>
                  <a:srgbClr val="00FFFF"/>
                </a:solidFill>
                <a:latin typeface="Montserrat"/>
                <a:ea typeface="Montserrat"/>
                <a:cs typeface="Montserrat"/>
                <a:sym typeface="Montserrat"/>
              </a:rPr>
              <a:t>“float”,</a:t>
            </a:r>
            <a:r>
              <a:rPr b="0" i="0" lang="es" sz="1300" u="none" cap="none" strike="noStrike">
                <a:solidFill>
                  <a:schemeClr val="dk1"/>
                </a:solidFill>
                <a:latin typeface="Montserrat"/>
                <a:ea typeface="Montserrat"/>
                <a:cs typeface="Montserrat"/>
                <a:sym typeface="Montserrat"/>
              </a:rPr>
              <a:t> como </a:t>
            </a:r>
            <a:r>
              <a:rPr b="0" i="0" lang="es" sz="1300" u="none" cap="none" strike="noStrike">
                <a:solidFill>
                  <a:srgbClr val="FFFF00"/>
                </a:solidFill>
                <a:latin typeface="Montserrat"/>
                <a:ea typeface="Montserrat"/>
                <a:cs typeface="Montserrat"/>
                <a:sym typeface="Montserrat"/>
              </a:rPr>
              <a:t>“caracteres”</a:t>
            </a:r>
            <a:r>
              <a:rPr b="0" i="0" lang="es" sz="1300" u="none" cap="none" strike="noStrike">
                <a:solidFill>
                  <a:schemeClr val="dk1"/>
                </a:solidFill>
                <a:latin typeface="Montserrat"/>
                <a:ea typeface="Montserrat"/>
                <a:cs typeface="Montserrat"/>
                <a:sym typeface="Montserrat"/>
              </a:rPr>
              <a:t> que son tipo </a:t>
            </a:r>
            <a:r>
              <a:rPr b="0" i="0" lang="es" sz="1300" u="none" cap="none" strike="noStrike">
                <a:solidFill>
                  <a:srgbClr val="00FFFF"/>
                </a:solidFill>
                <a:latin typeface="Montserrat"/>
                <a:ea typeface="Montserrat"/>
                <a:cs typeface="Montserrat"/>
                <a:sym typeface="Montserrat"/>
              </a:rPr>
              <a:t>“char”</a:t>
            </a:r>
            <a:r>
              <a:rPr b="0" i="0" lang="es" sz="1300" u="none" cap="none" strike="noStrike">
                <a:solidFill>
                  <a:schemeClr val="dk1"/>
                </a:solidFill>
                <a:latin typeface="Montserrat"/>
                <a:ea typeface="Montserrat"/>
                <a:cs typeface="Montserrat"/>
                <a:sym typeface="Montserrat"/>
              </a:rPr>
              <a:t>; entonces, siguiendo esta analogía, un </a:t>
            </a:r>
            <a:r>
              <a:rPr b="0" i="0" lang="es" sz="1300" u="none" cap="none" strike="noStrike">
                <a:solidFill>
                  <a:srgbClr val="FFFF00"/>
                </a:solidFill>
                <a:latin typeface="Montserrat"/>
                <a:ea typeface="Montserrat"/>
                <a:cs typeface="Montserrat"/>
                <a:sym typeface="Montserrat"/>
              </a:rPr>
              <a:t>“Objeto”</a:t>
            </a:r>
            <a:r>
              <a:rPr b="0" i="0" lang="es" sz="1300" u="none" cap="none" strike="noStrike">
                <a:solidFill>
                  <a:schemeClr val="dk1"/>
                </a:solidFill>
                <a:latin typeface="Montserrat"/>
                <a:ea typeface="Montserrat"/>
                <a:cs typeface="Montserrat"/>
                <a:sym typeface="Montserrat"/>
              </a:rPr>
              <a:t> sería de tipo </a:t>
            </a:r>
            <a:r>
              <a:rPr b="0" i="0" lang="es" sz="1300" u="none" cap="none" strike="noStrike">
                <a:solidFill>
                  <a:srgbClr val="00FFFF"/>
                </a:solidFill>
                <a:latin typeface="Montserrat"/>
                <a:ea typeface="Montserrat"/>
                <a:cs typeface="Montserrat"/>
                <a:sym typeface="Montserrat"/>
              </a:rPr>
              <a:t>“Clase”</a:t>
            </a:r>
            <a:r>
              <a:rPr b="0" i="0" lang="es" sz="1300" u="none" cap="none" strike="noStrike">
                <a:solidFill>
                  <a:schemeClr val="dk1"/>
                </a:solidFill>
                <a:latin typeface="Montserrat"/>
                <a:ea typeface="Montserrat"/>
                <a:cs typeface="Montserrat"/>
                <a:sym typeface="Montserrat"/>
              </a:rPr>
              <a:t>.</a:t>
            </a:r>
            <a:br>
              <a:rPr b="0" i="0" lang="es" sz="1300" u="none" cap="none" strike="noStrike">
                <a:solidFill>
                  <a:schemeClr val="dk1"/>
                </a:solidFill>
                <a:latin typeface="Montserrat"/>
                <a:ea typeface="Montserrat"/>
                <a:cs typeface="Montserrat"/>
                <a:sym typeface="Montserrat"/>
              </a:rPr>
            </a:br>
            <a:br>
              <a:rPr b="0" i="0" lang="es" sz="1300" u="none" cap="none" strike="noStrike">
                <a:solidFill>
                  <a:schemeClr val="dk1"/>
                </a:solidFill>
                <a:latin typeface="Montserrat"/>
                <a:ea typeface="Montserrat"/>
                <a:cs typeface="Montserrat"/>
                <a:sym typeface="Montserrat"/>
              </a:rPr>
            </a:br>
            <a:r>
              <a:rPr b="0" i="0" lang="es" sz="1300" u="none" cap="none" strike="noStrike">
                <a:solidFill>
                  <a:schemeClr val="dk1"/>
                </a:solidFill>
                <a:latin typeface="Montserrat"/>
                <a:ea typeface="Montserrat"/>
                <a:cs typeface="Montserrat"/>
                <a:sym typeface="Montserrat"/>
              </a:rPr>
              <a:t>Nosotros trabajamos previamente con los objetos </a:t>
            </a:r>
            <a:r>
              <a:rPr b="0" i="0" lang="es" sz="1300" u="none" cap="none" strike="noStrike">
                <a:solidFill>
                  <a:srgbClr val="FFFF00"/>
                </a:solidFill>
                <a:latin typeface="Montserrat"/>
                <a:ea typeface="Montserrat"/>
                <a:cs typeface="Montserrat"/>
                <a:sym typeface="Montserrat"/>
              </a:rPr>
              <a:t>“cout” </a:t>
            </a:r>
            <a:r>
              <a:rPr b="0" i="0" lang="es" sz="1300" u="none" cap="none" strike="noStrike">
                <a:solidFill>
                  <a:schemeClr val="dk1"/>
                </a:solidFill>
                <a:latin typeface="Montserrat"/>
                <a:ea typeface="Montserrat"/>
                <a:cs typeface="Montserrat"/>
                <a:sym typeface="Montserrat"/>
              </a:rPr>
              <a:t>(de la clase </a:t>
            </a:r>
            <a:r>
              <a:rPr b="0" i="0" lang="es" sz="1300" u="none" cap="none" strike="noStrike">
                <a:solidFill>
                  <a:srgbClr val="00FFFF"/>
                </a:solidFill>
                <a:latin typeface="Montserrat"/>
                <a:ea typeface="Montserrat"/>
                <a:cs typeface="Montserrat"/>
                <a:sym typeface="Montserrat"/>
              </a:rPr>
              <a:t>“ostream”</a:t>
            </a:r>
            <a:r>
              <a:rPr b="0" i="0" lang="es" sz="1300" u="none" cap="none" strike="noStrike">
                <a:solidFill>
                  <a:schemeClr val="dk1"/>
                </a:solidFill>
                <a:latin typeface="Montserrat"/>
                <a:ea typeface="Montserrat"/>
                <a:cs typeface="Montserrat"/>
                <a:sym typeface="Montserrat"/>
              </a:rPr>
              <a:t>) y </a:t>
            </a:r>
            <a:r>
              <a:rPr b="0" i="0" lang="es" sz="1300" u="none" cap="none" strike="noStrike">
                <a:solidFill>
                  <a:srgbClr val="FFFF00"/>
                </a:solidFill>
                <a:latin typeface="Montserrat"/>
                <a:ea typeface="Montserrat"/>
                <a:cs typeface="Montserrat"/>
                <a:sym typeface="Montserrat"/>
              </a:rPr>
              <a:t>“cin” </a:t>
            </a:r>
            <a:r>
              <a:rPr b="0" i="0" lang="es" sz="1300" u="none" cap="none" strike="noStrike">
                <a:solidFill>
                  <a:schemeClr val="dk1"/>
                </a:solidFill>
                <a:latin typeface="Montserrat"/>
                <a:ea typeface="Montserrat"/>
                <a:cs typeface="Montserrat"/>
                <a:sym typeface="Montserrat"/>
              </a:rPr>
              <a:t>(de la clase </a:t>
            </a:r>
            <a:r>
              <a:rPr b="0" i="0" lang="es" sz="1300" u="none" cap="none" strike="noStrike">
                <a:solidFill>
                  <a:srgbClr val="00FFFF"/>
                </a:solidFill>
                <a:latin typeface="Montserrat"/>
                <a:ea typeface="Montserrat"/>
                <a:cs typeface="Montserrat"/>
                <a:sym typeface="Montserrat"/>
              </a:rPr>
              <a:t>“istream”</a:t>
            </a:r>
            <a:r>
              <a:rPr b="0" i="0" lang="es" sz="1300" u="none" cap="none" strike="noStrike">
                <a:solidFill>
                  <a:schemeClr val="dk1"/>
                </a:solidFill>
                <a:latin typeface="Montserrat"/>
                <a:ea typeface="Montserrat"/>
                <a:cs typeface="Montserrat"/>
                <a:sym typeface="Montserrat"/>
              </a:rPr>
              <a:t>)</a:t>
            </a:r>
            <a:r>
              <a:rPr b="0" i="0" lang="es" sz="1300" u="none" cap="none" strike="noStrike">
                <a:solidFill>
                  <a:srgbClr val="FFFF00"/>
                </a:solidFill>
                <a:latin typeface="Montserrat"/>
                <a:ea typeface="Montserrat"/>
                <a:cs typeface="Montserrat"/>
                <a:sym typeface="Montserrat"/>
              </a:rPr>
              <a:t> </a:t>
            </a:r>
            <a:r>
              <a:rPr b="0" i="0" lang="es" sz="1300" u="none" cap="none" strike="noStrike">
                <a:solidFill>
                  <a:schemeClr val="dk1"/>
                </a:solidFill>
                <a:latin typeface="Montserrat"/>
                <a:ea typeface="Montserrat"/>
                <a:cs typeface="Montserrat"/>
                <a:sym typeface="Montserrat"/>
              </a:rPr>
              <a:t>para manejar la entrada y salida de los datos. No obstante, </a:t>
            </a:r>
            <a:r>
              <a:rPr b="0" i="0" lang="es" sz="1300" u="none" cap="none" strike="noStrike">
                <a:solidFill>
                  <a:srgbClr val="FF9900"/>
                </a:solidFill>
                <a:latin typeface="Montserrat"/>
                <a:ea typeface="Montserrat"/>
                <a:cs typeface="Montserrat"/>
                <a:sym typeface="Montserrat"/>
              </a:rPr>
              <a:t>ahora utilizaremos otros</a:t>
            </a:r>
            <a:r>
              <a:rPr b="0" i="0" lang="es" sz="1300" u="none" cap="none" strike="noStrike">
                <a:solidFill>
                  <a:schemeClr val="dk1"/>
                </a:solidFill>
                <a:latin typeface="Montserrat"/>
                <a:ea typeface="Montserrat"/>
                <a:cs typeface="Montserrat"/>
                <a:sym typeface="Montserrat"/>
              </a:rPr>
              <a:t> para así trabajar directamente con los archivos en lugar de redireccionar.</a:t>
            </a:r>
            <a:endParaRPr b="0" i="0" sz="13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7" name="Shape 1247"/>
        <p:cNvGrpSpPr/>
        <p:nvPr/>
      </p:nvGrpSpPr>
      <p:grpSpPr>
        <a:xfrm>
          <a:off x="0" y="0"/>
          <a:ext cx="0" cy="0"/>
          <a:chOff x="0" y="0"/>
          <a:chExt cx="0" cy="0"/>
        </a:xfrm>
      </p:grpSpPr>
      <p:sp>
        <p:nvSpPr>
          <p:cNvPr id="1248" name="Google Shape;1248;p34"/>
          <p:cNvSpPr txBox="1"/>
          <p:nvPr/>
        </p:nvSpPr>
        <p:spPr>
          <a:xfrm>
            <a:off x="3069375" y="248175"/>
            <a:ext cx="28821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200"/>
              <a:buFont typeface="Arial"/>
              <a:buNone/>
            </a:pPr>
            <a:r>
              <a:rPr b="1" i="0" lang="es" sz="4200" u="none" cap="none" strike="noStrike">
                <a:solidFill>
                  <a:schemeClr val="dk1"/>
                </a:solidFill>
                <a:latin typeface="Montserrat"/>
                <a:ea typeface="Montserrat"/>
                <a:cs typeface="Montserrat"/>
                <a:sym typeface="Montserrat"/>
              </a:rPr>
              <a:t>FSTREAM</a:t>
            </a:r>
            <a:endParaRPr b="1" i="0" sz="4200" u="none" cap="none" strike="noStrike">
              <a:solidFill>
                <a:schemeClr val="dk1"/>
              </a:solidFill>
              <a:latin typeface="Montserrat"/>
              <a:ea typeface="Montserrat"/>
              <a:cs typeface="Montserrat"/>
              <a:sym typeface="Montserrat"/>
            </a:endParaRPr>
          </a:p>
        </p:txBody>
      </p:sp>
      <p:sp>
        <p:nvSpPr>
          <p:cNvPr id="1249" name="Google Shape;1249;p34"/>
          <p:cNvSpPr txBox="1"/>
          <p:nvPr/>
        </p:nvSpPr>
        <p:spPr>
          <a:xfrm>
            <a:off x="383950" y="802275"/>
            <a:ext cx="4485900" cy="3986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De manera muy parecida con la libreria </a:t>
            </a:r>
            <a:r>
              <a:rPr b="0" i="0" lang="es" sz="1300" u="none" cap="none" strike="noStrike">
                <a:solidFill>
                  <a:srgbClr val="00FFFF"/>
                </a:solidFill>
                <a:latin typeface="Montserrat"/>
                <a:ea typeface="Montserrat"/>
                <a:cs typeface="Montserrat"/>
                <a:sym typeface="Montserrat"/>
              </a:rPr>
              <a:t>“iostream”</a:t>
            </a:r>
            <a:r>
              <a:rPr b="0" i="0" lang="es" sz="1300" u="none" cap="none" strike="noStrike">
                <a:solidFill>
                  <a:schemeClr val="dk1"/>
                </a:solidFill>
                <a:latin typeface="Montserrat"/>
                <a:ea typeface="Montserrat"/>
                <a:cs typeface="Montserrat"/>
                <a:sym typeface="Montserrat"/>
              </a:rPr>
              <a:t>, llega la librería </a:t>
            </a:r>
            <a:r>
              <a:rPr b="0" i="0" lang="es" sz="1300" u="none" cap="none" strike="noStrike">
                <a:solidFill>
                  <a:srgbClr val="00FFFF"/>
                </a:solidFill>
                <a:latin typeface="Montserrat"/>
                <a:ea typeface="Montserrat"/>
                <a:cs typeface="Montserrat"/>
                <a:sym typeface="Montserrat"/>
              </a:rPr>
              <a:t>“fstream”</a:t>
            </a:r>
            <a:r>
              <a:rPr b="0" i="0" lang="es" sz="1300" u="none" cap="none" strike="noStrike">
                <a:solidFill>
                  <a:schemeClr val="dk1"/>
                </a:solidFill>
                <a:latin typeface="Montserrat"/>
                <a:ea typeface="Montserrat"/>
                <a:cs typeface="Montserrat"/>
                <a:sym typeface="Montserrat"/>
              </a:rPr>
              <a:t>. Esta nos trae las clases </a:t>
            </a:r>
            <a:r>
              <a:rPr b="0" i="0" lang="es" sz="1300" u="none" cap="none" strike="noStrike">
                <a:solidFill>
                  <a:srgbClr val="FFFF00"/>
                </a:solidFill>
                <a:latin typeface="Montserrat"/>
                <a:ea typeface="Montserrat"/>
                <a:cs typeface="Montserrat"/>
                <a:sym typeface="Montserrat"/>
              </a:rPr>
              <a:t>“ofstream”</a:t>
            </a:r>
            <a:r>
              <a:rPr b="0" i="0" lang="es" sz="1300" u="none" cap="none" strike="noStrike">
                <a:solidFill>
                  <a:schemeClr val="dk1"/>
                </a:solidFill>
                <a:latin typeface="Montserrat"/>
                <a:ea typeface="Montserrat"/>
                <a:cs typeface="Montserrat"/>
                <a:sym typeface="Montserrat"/>
              </a:rPr>
              <a:t> (archivos de salida) e </a:t>
            </a:r>
            <a:r>
              <a:rPr b="0" i="0" lang="es" sz="1300" u="none" cap="none" strike="noStrike">
                <a:solidFill>
                  <a:srgbClr val="FFFF00"/>
                </a:solidFill>
                <a:latin typeface="Montserrat"/>
                <a:ea typeface="Montserrat"/>
                <a:cs typeface="Montserrat"/>
                <a:sym typeface="Montserrat"/>
              </a:rPr>
              <a:t>“ifstream”</a:t>
            </a:r>
            <a:r>
              <a:rPr b="0" i="0" lang="es" sz="1300" u="none" cap="none" strike="noStrike">
                <a:solidFill>
                  <a:schemeClr val="dk1"/>
                </a:solidFill>
                <a:latin typeface="Montserrat"/>
                <a:ea typeface="Montserrat"/>
                <a:cs typeface="Montserrat"/>
                <a:sym typeface="Montserrat"/>
              </a:rPr>
              <a:t> (archivos de entrada), para manejar salida y entrada de datos  directamente con los archivos.</a:t>
            </a:r>
            <a:endParaRPr b="0" i="0" sz="13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Pero entonces.. </a:t>
            </a:r>
            <a:r>
              <a:rPr b="0" i="0" lang="es" sz="1300" u="none" cap="none" strike="noStrike">
                <a:solidFill>
                  <a:srgbClr val="FF9900"/>
                </a:solidFill>
                <a:latin typeface="Montserrat"/>
                <a:ea typeface="Montserrat"/>
                <a:cs typeface="Montserrat"/>
                <a:sym typeface="Montserrat"/>
              </a:rPr>
              <a:t>¿por qué no aparecen sus objetos en la imagen?</a:t>
            </a:r>
            <a:br>
              <a:rPr b="0" i="0" lang="es" sz="1300" u="none" cap="none" strike="noStrike">
                <a:solidFill>
                  <a:schemeClr val="dk1"/>
                </a:solidFill>
                <a:latin typeface="Montserrat"/>
                <a:ea typeface="Montserrat"/>
                <a:cs typeface="Montserrat"/>
                <a:sym typeface="Montserrat"/>
              </a:rPr>
            </a:br>
            <a:r>
              <a:rPr b="0" i="0" lang="es" sz="1300" u="none" cap="none" strike="noStrike">
                <a:solidFill>
                  <a:schemeClr val="dk1"/>
                </a:solidFill>
                <a:latin typeface="Montserrat"/>
                <a:ea typeface="Montserrat"/>
                <a:cs typeface="Montserrat"/>
                <a:sym typeface="Montserrat"/>
              </a:rPr>
              <a:t>Como ya habrán notado por la analogía anteriormente mencionada, nosotros </a:t>
            </a:r>
            <a:r>
              <a:rPr b="0" i="0" lang="es" sz="1300" u="none" cap="none" strike="noStrike">
                <a:solidFill>
                  <a:srgbClr val="00FF00"/>
                </a:solidFill>
                <a:latin typeface="Montserrat"/>
                <a:ea typeface="Montserrat"/>
                <a:cs typeface="Montserrat"/>
                <a:sym typeface="Montserrat"/>
              </a:rPr>
              <a:t>ahora vamos a crear nuestros objetos! </a:t>
            </a:r>
            <a:r>
              <a:rPr b="0" i="0" lang="es" sz="1300" u="none" cap="none" strike="noStrike">
                <a:solidFill>
                  <a:schemeClr val="dk1"/>
                </a:solidFill>
                <a:latin typeface="Montserrat"/>
                <a:ea typeface="Montserrat"/>
                <a:cs typeface="Montserrat"/>
                <a:sym typeface="Montserrat"/>
              </a:rPr>
              <a:t>Pero tampoco se emocionen, pues será de una forma muy básica, tanto como para llamarlas variables.</a:t>
            </a:r>
            <a:br>
              <a:rPr b="0" i="0" lang="es" sz="1300" u="none" cap="none" strike="noStrike">
                <a:solidFill>
                  <a:schemeClr val="dk1"/>
                </a:solidFill>
                <a:latin typeface="Montserrat"/>
                <a:ea typeface="Montserrat"/>
                <a:cs typeface="Montserrat"/>
                <a:sym typeface="Montserrat"/>
              </a:rPr>
            </a:br>
            <a:br>
              <a:rPr b="0" i="0" lang="es" sz="1300" u="none" cap="none" strike="noStrike">
                <a:solidFill>
                  <a:schemeClr val="dk1"/>
                </a:solidFill>
                <a:latin typeface="Montserrat"/>
                <a:ea typeface="Montserrat"/>
                <a:cs typeface="Montserrat"/>
                <a:sym typeface="Montserrat"/>
              </a:rPr>
            </a:br>
            <a:r>
              <a:rPr b="0" i="0" lang="es" sz="1300" u="none" cap="none" strike="noStrike">
                <a:solidFill>
                  <a:schemeClr val="dk1"/>
                </a:solidFill>
                <a:latin typeface="Montserrat"/>
                <a:ea typeface="Montserrat"/>
                <a:cs typeface="Montserrat"/>
                <a:sym typeface="Montserrat"/>
              </a:rPr>
              <a:t>Pues en lugar de hacer:</a:t>
            </a:r>
            <a:br>
              <a:rPr b="0" i="0" lang="es" sz="1300" u="none" cap="none" strike="noStrike">
                <a:solidFill>
                  <a:schemeClr val="dk1"/>
                </a:solidFill>
                <a:latin typeface="Montserrat"/>
                <a:ea typeface="Montserrat"/>
                <a:cs typeface="Montserrat"/>
                <a:sym typeface="Montserrat"/>
              </a:rPr>
            </a:br>
            <a:r>
              <a:rPr b="0" i="0" lang="es" sz="1300" u="none" cap="none" strike="noStrike">
                <a:solidFill>
                  <a:srgbClr val="00FFFF"/>
                </a:solidFill>
                <a:latin typeface="Montserrat"/>
                <a:ea typeface="Montserrat"/>
                <a:cs typeface="Montserrat"/>
                <a:sym typeface="Montserrat"/>
              </a:rPr>
              <a:t>&gt;&gt; int numero;</a:t>
            </a:r>
            <a:endParaRPr b="0" i="0" sz="1300" u="none" cap="none" strike="noStrike">
              <a:solidFill>
                <a:srgbClr val="00FFFF"/>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 Para definir un entero</a:t>
            </a:r>
            <a:endParaRPr b="0" i="0" sz="13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Deberíamos poder también hacer algo como:</a:t>
            </a:r>
            <a:br>
              <a:rPr b="0" i="0" lang="es" sz="1300" u="none" cap="none" strike="noStrike">
                <a:solidFill>
                  <a:schemeClr val="dk1"/>
                </a:solidFill>
                <a:latin typeface="Montserrat"/>
                <a:ea typeface="Montserrat"/>
                <a:cs typeface="Montserrat"/>
                <a:sym typeface="Montserrat"/>
              </a:rPr>
            </a:br>
            <a:r>
              <a:rPr b="0" i="0" lang="es" sz="1300" u="none" cap="none" strike="noStrike">
                <a:solidFill>
                  <a:srgbClr val="00FFFF"/>
                </a:solidFill>
                <a:latin typeface="Montserrat"/>
                <a:ea typeface="Montserrat"/>
                <a:cs typeface="Montserrat"/>
                <a:sym typeface="Montserrat"/>
              </a:rPr>
              <a:t>&gt;&gt;  ofstream arch;</a:t>
            </a:r>
            <a:endParaRPr b="0" i="0" sz="1300" u="none" cap="none" strike="noStrike">
              <a:solidFill>
                <a:srgbClr val="00FFFF"/>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 Para definir un archivo (en este caso de salida)</a:t>
            </a:r>
            <a:endParaRPr b="0" i="0" sz="1300" u="none" cap="none" strike="noStrike">
              <a:solidFill>
                <a:schemeClr val="dk1"/>
              </a:solidFill>
              <a:latin typeface="Montserrat"/>
              <a:ea typeface="Montserrat"/>
              <a:cs typeface="Montserrat"/>
              <a:sym typeface="Montserrat"/>
            </a:endParaRPr>
          </a:p>
        </p:txBody>
      </p:sp>
      <p:pic>
        <p:nvPicPr>
          <p:cNvPr id="1250" name="Google Shape;1250;p34"/>
          <p:cNvPicPr preferRelativeResize="0"/>
          <p:nvPr/>
        </p:nvPicPr>
        <p:blipFill rotWithShape="1">
          <a:blip r:embed="rId3">
            <a:alphaModFix/>
          </a:blip>
          <a:srcRect b="0" l="0" r="0" t="0"/>
          <a:stretch/>
        </p:blipFill>
        <p:spPr>
          <a:xfrm>
            <a:off x="5188000" y="1230400"/>
            <a:ext cx="3791025" cy="2962850"/>
          </a:xfrm>
          <a:prstGeom prst="rect">
            <a:avLst/>
          </a:prstGeom>
          <a:noFill/>
          <a:ln cap="flat" cmpd="sng" w="9525">
            <a:solidFill>
              <a:schemeClr val="dk1"/>
            </a:solidFill>
            <a:prstDash val="solid"/>
            <a:round/>
            <a:headEnd len="sm" w="sm" type="none"/>
            <a:tailEnd len="sm" w="sm" type="none"/>
          </a:ln>
        </p:spPr>
      </p:pic>
      <p:sp>
        <p:nvSpPr>
          <p:cNvPr id="1251" name="Google Shape;1251;p34"/>
          <p:cNvSpPr txBox="1"/>
          <p:nvPr/>
        </p:nvSpPr>
        <p:spPr>
          <a:xfrm>
            <a:off x="5170413" y="4312200"/>
            <a:ext cx="38262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0" i="0" lang="es" sz="800" u="none" cap="none" strike="noStrike">
                <a:solidFill>
                  <a:schemeClr val="dk1"/>
                </a:solidFill>
                <a:latin typeface="Montserrat"/>
                <a:ea typeface="Montserrat"/>
                <a:cs typeface="Montserrat"/>
                <a:sym typeface="Montserrat"/>
              </a:rPr>
              <a:t>Nota:</a:t>
            </a:r>
            <a:endParaRPr b="0" i="0" sz="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800"/>
              <a:buFont typeface="Arial"/>
              <a:buNone/>
            </a:pPr>
            <a:r>
              <a:rPr b="0" i="0" lang="es" sz="800" u="none" cap="none" strike="noStrike">
                <a:solidFill>
                  <a:schemeClr val="dk1"/>
                </a:solidFill>
                <a:latin typeface="Montserrat"/>
                <a:ea typeface="Montserrat"/>
                <a:cs typeface="Montserrat"/>
                <a:sym typeface="Montserrat"/>
              </a:rPr>
              <a:t>&gt; Existen más clases en esta librería las cuales no aplicaremos hasta tal vez mucho más a fondo en el curso, así que no se preocupen.</a:t>
            </a:r>
            <a:endParaRPr b="0" i="0" sz="8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5" name="Shape 1255"/>
        <p:cNvGrpSpPr/>
        <p:nvPr/>
      </p:nvGrpSpPr>
      <p:grpSpPr>
        <a:xfrm>
          <a:off x="0" y="0"/>
          <a:ext cx="0" cy="0"/>
          <a:chOff x="0" y="0"/>
          <a:chExt cx="0" cy="0"/>
        </a:xfrm>
      </p:grpSpPr>
      <p:sp>
        <p:nvSpPr>
          <p:cNvPr id="1256" name="Google Shape;1256;p35"/>
          <p:cNvSpPr txBox="1"/>
          <p:nvPr/>
        </p:nvSpPr>
        <p:spPr>
          <a:xfrm>
            <a:off x="2689725" y="142100"/>
            <a:ext cx="38877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s" sz="3000" u="none" cap="none" strike="noStrike">
                <a:solidFill>
                  <a:schemeClr val="dk1"/>
                </a:solidFill>
                <a:latin typeface="Montserrat"/>
                <a:ea typeface="Montserrat"/>
                <a:cs typeface="Montserrat"/>
                <a:sym typeface="Montserrat"/>
              </a:rPr>
              <a:t>CONSTRUCTORES</a:t>
            </a:r>
            <a:endParaRPr b="1" i="0" sz="3000" u="none" cap="none" strike="noStrike">
              <a:solidFill>
                <a:schemeClr val="dk1"/>
              </a:solidFill>
              <a:latin typeface="Montserrat"/>
              <a:ea typeface="Montserrat"/>
              <a:cs typeface="Montserrat"/>
              <a:sym typeface="Montserrat"/>
            </a:endParaRPr>
          </a:p>
        </p:txBody>
      </p:sp>
      <p:sp>
        <p:nvSpPr>
          <p:cNvPr id="1257" name="Google Shape;1257;p35"/>
          <p:cNvSpPr txBox="1"/>
          <p:nvPr/>
        </p:nvSpPr>
        <p:spPr>
          <a:xfrm>
            <a:off x="1236150" y="804775"/>
            <a:ext cx="6698700" cy="19857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A diferencia de una variable regular, una definición usual (sin asignación) para un objeto requiere de parámetros para su correcta inicialización, pues cada objeto se llega a componer de varios subdatos por dentro (dicho de una manera muy simple). </a:t>
            </a:r>
            <a:br>
              <a:rPr b="0" i="0" lang="es" sz="1300" u="none" cap="none" strike="noStrike">
                <a:solidFill>
                  <a:schemeClr val="dk1"/>
                </a:solidFill>
                <a:latin typeface="Montserrat"/>
                <a:ea typeface="Montserrat"/>
                <a:cs typeface="Montserrat"/>
                <a:sym typeface="Montserrat"/>
              </a:rPr>
            </a:br>
            <a:br>
              <a:rPr b="0" i="0" lang="es" sz="1300" u="none" cap="none" strike="noStrike">
                <a:solidFill>
                  <a:schemeClr val="dk1"/>
                </a:solidFill>
                <a:latin typeface="Montserrat"/>
                <a:ea typeface="Montserrat"/>
                <a:cs typeface="Montserrat"/>
                <a:sym typeface="Montserrat"/>
              </a:rPr>
            </a:br>
            <a:r>
              <a:rPr b="0" i="0" lang="es" sz="1300" u="none" cap="none" strike="noStrike">
                <a:solidFill>
                  <a:schemeClr val="dk1"/>
                </a:solidFill>
                <a:latin typeface="Montserrat"/>
                <a:ea typeface="Montserrat"/>
                <a:cs typeface="Montserrat"/>
                <a:sym typeface="Montserrat"/>
              </a:rPr>
              <a:t>Para las clases “ofstream” y “ifstream”, ambos constructores tienen la siguiente forma:</a:t>
            </a:r>
            <a:endParaRPr b="0" i="0" sz="13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rgbClr val="FF9900"/>
                </a:solidFill>
                <a:latin typeface="Montserrat"/>
                <a:ea typeface="Montserrat"/>
                <a:cs typeface="Montserrat"/>
                <a:sym typeface="Montserrat"/>
              </a:rPr>
              <a:t>(</a:t>
            </a:r>
            <a:r>
              <a:rPr b="0" i="0" lang="es" sz="1300" u="none" cap="none" strike="noStrike">
                <a:solidFill>
                  <a:srgbClr val="FFFF00"/>
                </a:solidFill>
                <a:latin typeface="Montserrat"/>
                <a:ea typeface="Montserrat"/>
                <a:cs typeface="Montserrat"/>
                <a:sym typeface="Montserrat"/>
              </a:rPr>
              <a:t>const char *</a:t>
            </a:r>
            <a:r>
              <a:rPr b="0" i="0" lang="es" sz="1300" u="none" cap="none" strike="noStrike">
                <a:solidFill>
                  <a:srgbClr val="00FFFF"/>
                </a:solidFill>
                <a:latin typeface="Montserrat"/>
                <a:ea typeface="Montserrat"/>
                <a:cs typeface="Montserrat"/>
                <a:sym typeface="Montserrat"/>
              </a:rPr>
              <a:t>nombre de archivo.ext</a:t>
            </a:r>
            <a:r>
              <a:rPr b="0" i="0" lang="es" sz="1300" u="none" cap="none" strike="noStrike">
                <a:solidFill>
                  <a:srgbClr val="FF9900"/>
                </a:solidFill>
                <a:latin typeface="Montserrat"/>
                <a:ea typeface="Montserrat"/>
                <a:cs typeface="Montserrat"/>
                <a:sym typeface="Montserrat"/>
              </a:rPr>
              <a:t>,</a:t>
            </a:r>
            <a:r>
              <a:rPr b="0" i="0" lang="es" sz="1300" u="none" cap="none" strike="noStrike">
                <a:solidFill>
                  <a:srgbClr val="FFFF00"/>
                </a:solidFill>
                <a:latin typeface="Montserrat"/>
                <a:ea typeface="Montserrat"/>
                <a:cs typeface="Montserrat"/>
                <a:sym typeface="Montserrat"/>
              </a:rPr>
              <a:t> ios_base::openmode</a:t>
            </a:r>
            <a:r>
              <a:rPr b="0" i="0" lang="es" sz="1300" u="none" cap="none" strike="noStrike">
                <a:solidFill>
                  <a:srgbClr val="FF0000"/>
                </a:solidFill>
                <a:latin typeface="Montserrat"/>
                <a:ea typeface="Montserrat"/>
                <a:cs typeface="Montserrat"/>
                <a:sym typeface="Montserrat"/>
              </a:rPr>
              <a:t> </a:t>
            </a:r>
            <a:r>
              <a:rPr b="0" i="0" lang="es" sz="1300" u="none" cap="none" strike="noStrike">
                <a:solidFill>
                  <a:srgbClr val="00FFFF"/>
                </a:solidFill>
                <a:latin typeface="Montserrat"/>
                <a:ea typeface="Montserrat"/>
                <a:cs typeface="Montserrat"/>
                <a:sym typeface="Montserrat"/>
              </a:rPr>
              <a:t>modo de apertura</a:t>
            </a:r>
            <a:r>
              <a:rPr b="0" i="0" lang="es" sz="1300" u="none" cap="none" strike="noStrike">
                <a:solidFill>
                  <a:srgbClr val="FF9900"/>
                </a:solidFill>
                <a:latin typeface="Montserrat"/>
                <a:ea typeface="Montserrat"/>
                <a:cs typeface="Montserrat"/>
                <a:sym typeface="Montserrat"/>
              </a:rPr>
              <a:t>);</a:t>
            </a:r>
            <a:endParaRPr b="0" i="0" sz="1300" u="none" cap="none" strike="noStrike">
              <a:solidFill>
                <a:srgbClr val="FF9900"/>
              </a:solidFill>
              <a:latin typeface="Montserrat"/>
              <a:ea typeface="Montserrat"/>
              <a:cs typeface="Montserrat"/>
              <a:sym typeface="Montserrat"/>
            </a:endParaRPr>
          </a:p>
        </p:txBody>
      </p:sp>
      <p:sp>
        <p:nvSpPr>
          <p:cNvPr id="1258" name="Google Shape;1258;p35"/>
          <p:cNvSpPr txBox="1"/>
          <p:nvPr/>
        </p:nvSpPr>
        <p:spPr>
          <a:xfrm>
            <a:off x="3862425" y="3644825"/>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FFFF"/>
                </a:solidFill>
                <a:latin typeface="Montserrat"/>
                <a:ea typeface="Montserrat"/>
                <a:cs typeface="Montserrat"/>
                <a:sym typeface="Montserrat"/>
              </a:rPr>
              <a:t>ofstream </a:t>
            </a:r>
            <a:r>
              <a:rPr b="0" i="0" lang="es" sz="1400" u="none" cap="none" strike="noStrike">
                <a:solidFill>
                  <a:srgbClr val="FFFF00"/>
                </a:solidFill>
                <a:latin typeface="Montserrat"/>
                <a:ea typeface="Montserrat"/>
                <a:cs typeface="Montserrat"/>
                <a:sym typeface="Montserrat"/>
              </a:rPr>
              <a:t>archSalida</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00"/>
                </a:solidFill>
                <a:latin typeface="Montserrat"/>
                <a:ea typeface="Montserrat"/>
                <a:cs typeface="Montserrat"/>
                <a:sym typeface="Montserrat"/>
              </a:rPr>
              <a:t>“Archivo Destino.txt”</a:t>
            </a:r>
            <a:r>
              <a:rPr b="0" i="0" lang="es" sz="1400" u="none" cap="none" strike="noStrike">
                <a:solidFill>
                  <a:schemeClr val="dk1"/>
                </a:solidFill>
                <a:latin typeface="Montserrat"/>
                <a:ea typeface="Montserrat"/>
                <a:cs typeface="Montserrat"/>
                <a:sym typeface="Montserrat"/>
              </a:rPr>
              <a:t>, </a:t>
            </a:r>
            <a:r>
              <a:rPr b="0" i="0" lang="es" sz="1400" u="none" cap="none" strike="noStrike">
                <a:solidFill>
                  <a:srgbClr val="FF00FF"/>
                </a:solidFill>
                <a:latin typeface="Montserrat"/>
                <a:ea typeface="Montserrat"/>
                <a:cs typeface="Montserrat"/>
                <a:sym typeface="Montserrat"/>
              </a:rPr>
              <a:t>ios</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FF00FF"/>
                </a:solidFill>
                <a:latin typeface="Montserrat"/>
                <a:ea typeface="Montserrat"/>
                <a:cs typeface="Montserrat"/>
                <a:sym typeface="Montserrat"/>
              </a:rPr>
              <a:t>out</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p:txBody>
      </p:sp>
      <p:sp>
        <p:nvSpPr>
          <p:cNvPr id="1259" name="Google Shape;1259;p35"/>
          <p:cNvSpPr txBox="1"/>
          <p:nvPr/>
        </p:nvSpPr>
        <p:spPr>
          <a:xfrm>
            <a:off x="3862425" y="3017550"/>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FFFF"/>
                </a:solidFill>
                <a:latin typeface="Montserrat"/>
                <a:ea typeface="Montserrat"/>
                <a:cs typeface="Montserrat"/>
                <a:sym typeface="Montserrat"/>
              </a:rPr>
              <a:t>ifstream </a:t>
            </a:r>
            <a:r>
              <a:rPr b="0" i="0" lang="es" sz="1400" u="none" cap="none" strike="noStrike">
                <a:solidFill>
                  <a:srgbClr val="FFFF00"/>
                </a:solidFill>
                <a:latin typeface="Montserrat"/>
                <a:ea typeface="Montserrat"/>
                <a:cs typeface="Montserrat"/>
                <a:sym typeface="Montserrat"/>
              </a:rPr>
              <a:t>archEntrada</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00"/>
                </a:solidFill>
                <a:latin typeface="Montserrat"/>
                <a:ea typeface="Montserrat"/>
                <a:cs typeface="Montserrat"/>
                <a:sym typeface="Montserrat"/>
              </a:rPr>
              <a:t>“Archivo Fuente.txt”</a:t>
            </a:r>
            <a:r>
              <a:rPr b="0" i="0" lang="es" sz="1400" u="none" cap="none" strike="noStrike">
                <a:solidFill>
                  <a:schemeClr val="dk1"/>
                </a:solidFill>
                <a:latin typeface="Montserrat"/>
                <a:ea typeface="Montserrat"/>
                <a:cs typeface="Montserrat"/>
                <a:sym typeface="Montserrat"/>
              </a:rPr>
              <a:t>, </a:t>
            </a:r>
            <a:r>
              <a:rPr b="0" i="0" lang="es" sz="1400" u="none" cap="none" strike="noStrike">
                <a:solidFill>
                  <a:srgbClr val="FF00FF"/>
                </a:solidFill>
                <a:latin typeface="Montserrat"/>
                <a:ea typeface="Montserrat"/>
                <a:cs typeface="Montserrat"/>
                <a:sym typeface="Montserrat"/>
              </a:rPr>
              <a:t>ios</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FF00FF"/>
                </a:solidFill>
                <a:latin typeface="Montserrat"/>
                <a:ea typeface="Montserrat"/>
                <a:cs typeface="Montserrat"/>
                <a:sym typeface="Montserrat"/>
              </a:rPr>
              <a:t>in</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p:txBody>
      </p:sp>
      <p:sp>
        <p:nvSpPr>
          <p:cNvPr id="1260" name="Google Shape;1260;p35"/>
          <p:cNvSpPr txBox="1"/>
          <p:nvPr/>
        </p:nvSpPr>
        <p:spPr>
          <a:xfrm>
            <a:off x="151613" y="3644825"/>
            <a:ext cx="2966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Archivo de Salida</a:t>
            </a:r>
            <a:endParaRPr b="1" i="0" sz="1400" u="none" cap="none" strike="noStrike">
              <a:solidFill>
                <a:schemeClr val="dk1"/>
              </a:solidFill>
              <a:latin typeface="Montserrat"/>
              <a:ea typeface="Montserrat"/>
              <a:cs typeface="Montserrat"/>
              <a:sym typeface="Montserrat"/>
            </a:endParaRPr>
          </a:p>
        </p:txBody>
      </p:sp>
      <p:sp>
        <p:nvSpPr>
          <p:cNvPr id="1261" name="Google Shape;1261;p35"/>
          <p:cNvSpPr txBox="1"/>
          <p:nvPr/>
        </p:nvSpPr>
        <p:spPr>
          <a:xfrm>
            <a:off x="151613" y="3005488"/>
            <a:ext cx="3346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Archivo de Entrada</a:t>
            </a:r>
            <a:endParaRPr b="1" i="0" sz="1400" u="none" cap="none" strike="noStrike">
              <a:solidFill>
                <a:schemeClr val="dk1"/>
              </a:solidFill>
              <a:latin typeface="Montserrat"/>
              <a:ea typeface="Montserrat"/>
              <a:cs typeface="Montserrat"/>
              <a:sym typeface="Montserrat"/>
            </a:endParaRPr>
          </a:p>
        </p:txBody>
      </p:sp>
      <p:sp>
        <p:nvSpPr>
          <p:cNvPr id="1262" name="Google Shape;1262;p35"/>
          <p:cNvSpPr txBox="1"/>
          <p:nvPr/>
        </p:nvSpPr>
        <p:spPr>
          <a:xfrm>
            <a:off x="3862425" y="4391850"/>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FFFF"/>
                </a:solidFill>
                <a:latin typeface="Montserrat"/>
                <a:ea typeface="Montserrat"/>
                <a:cs typeface="Montserrat"/>
                <a:sym typeface="Montserrat"/>
              </a:rPr>
              <a:t>ofstream </a:t>
            </a:r>
            <a:r>
              <a:rPr b="0" i="0" lang="es" sz="1400" u="none" cap="none" strike="noStrike">
                <a:solidFill>
                  <a:srgbClr val="FFFF00"/>
                </a:solidFill>
                <a:latin typeface="Montserrat"/>
                <a:ea typeface="Montserrat"/>
                <a:cs typeface="Montserrat"/>
                <a:sym typeface="Montserrat"/>
              </a:rPr>
              <a:t>archXtra</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00"/>
                </a:solidFill>
                <a:latin typeface="Montserrat"/>
                <a:ea typeface="Montserrat"/>
                <a:cs typeface="Montserrat"/>
                <a:sym typeface="Montserrat"/>
              </a:rPr>
              <a:t>“Archivo Destino.txt”</a:t>
            </a:r>
            <a:r>
              <a:rPr b="0" i="0" lang="es" sz="1400" u="none" cap="none" strike="noStrike">
                <a:solidFill>
                  <a:schemeClr val="dk1"/>
                </a:solidFill>
                <a:latin typeface="Montserrat"/>
                <a:ea typeface="Montserrat"/>
                <a:cs typeface="Montserrat"/>
                <a:sym typeface="Montserrat"/>
              </a:rPr>
              <a:t>, </a:t>
            </a:r>
            <a:r>
              <a:rPr b="0" i="0" lang="es" sz="1400" u="none" cap="none" strike="noStrike">
                <a:solidFill>
                  <a:srgbClr val="FF00FF"/>
                </a:solidFill>
                <a:latin typeface="Montserrat"/>
                <a:ea typeface="Montserrat"/>
                <a:cs typeface="Montserrat"/>
                <a:sym typeface="Montserrat"/>
              </a:rPr>
              <a:t>ios</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FF00FF"/>
                </a:solidFill>
                <a:latin typeface="Montserrat"/>
                <a:ea typeface="Montserrat"/>
                <a:cs typeface="Montserrat"/>
                <a:sym typeface="Montserrat"/>
              </a:rPr>
              <a:t>app</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p:txBody>
      </p:sp>
      <p:sp>
        <p:nvSpPr>
          <p:cNvPr id="1263" name="Google Shape;1263;p35"/>
          <p:cNvSpPr txBox="1"/>
          <p:nvPr/>
        </p:nvSpPr>
        <p:spPr>
          <a:xfrm>
            <a:off x="204650" y="4284150"/>
            <a:ext cx="1844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Archivo de Salida</a:t>
            </a:r>
            <a:endParaRPr b="1" i="0" sz="1400" u="none" cap="none" strike="noStrike">
              <a:solidFill>
                <a:schemeClr val="dk1"/>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(Añadidura)</a:t>
            </a:r>
            <a:endParaRPr b="1" i="0" sz="1400" u="none" cap="none" strike="noStrike">
              <a:solidFill>
                <a:schemeClr val="dk1"/>
              </a:solidFill>
              <a:latin typeface="Montserrat"/>
              <a:ea typeface="Montserrat"/>
              <a:cs typeface="Montserrat"/>
              <a:sym typeface="Montserrat"/>
            </a:endParaRPr>
          </a:p>
        </p:txBody>
      </p:sp>
      <p:sp>
        <p:nvSpPr>
          <p:cNvPr id="1264" name="Google Shape;1264;p35"/>
          <p:cNvSpPr/>
          <p:nvPr/>
        </p:nvSpPr>
        <p:spPr>
          <a:xfrm>
            <a:off x="2483750" y="3775475"/>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1265" name="Google Shape;1265;p35"/>
          <p:cNvSpPr/>
          <p:nvPr/>
        </p:nvSpPr>
        <p:spPr>
          <a:xfrm>
            <a:off x="2483750" y="4522500"/>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1266" name="Google Shape;1266;p35"/>
          <p:cNvSpPr/>
          <p:nvPr/>
        </p:nvSpPr>
        <p:spPr>
          <a:xfrm>
            <a:off x="2483750" y="3148188"/>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0" name="Shape 1270"/>
        <p:cNvGrpSpPr/>
        <p:nvPr/>
      </p:nvGrpSpPr>
      <p:grpSpPr>
        <a:xfrm>
          <a:off x="0" y="0"/>
          <a:ext cx="0" cy="0"/>
          <a:chOff x="0" y="0"/>
          <a:chExt cx="0" cy="0"/>
        </a:xfrm>
      </p:grpSpPr>
      <p:sp>
        <p:nvSpPr>
          <p:cNvPr id="1271" name="Google Shape;1271;p36"/>
          <p:cNvSpPr txBox="1"/>
          <p:nvPr/>
        </p:nvSpPr>
        <p:spPr>
          <a:xfrm>
            <a:off x="2689725" y="142100"/>
            <a:ext cx="38877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s" sz="3000" u="none" cap="none" strike="noStrike">
                <a:solidFill>
                  <a:schemeClr val="dk1"/>
                </a:solidFill>
                <a:latin typeface="Montserrat"/>
                <a:ea typeface="Montserrat"/>
                <a:cs typeface="Montserrat"/>
                <a:sym typeface="Montserrat"/>
              </a:rPr>
              <a:t>CONSTRUCTORES</a:t>
            </a:r>
            <a:endParaRPr b="1" i="0" sz="3000" u="none" cap="none" strike="noStrike">
              <a:solidFill>
                <a:schemeClr val="dk1"/>
              </a:solidFill>
              <a:latin typeface="Montserrat"/>
              <a:ea typeface="Montserrat"/>
              <a:cs typeface="Montserrat"/>
              <a:sym typeface="Montserrat"/>
            </a:endParaRPr>
          </a:p>
        </p:txBody>
      </p:sp>
      <p:sp>
        <p:nvSpPr>
          <p:cNvPr id="1272" name="Google Shape;1272;p36"/>
          <p:cNvSpPr txBox="1"/>
          <p:nvPr/>
        </p:nvSpPr>
        <p:spPr>
          <a:xfrm>
            <a:off x="1072125" y="804775"/>
            <a:ext cx="7122900" cy="985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Adicionalmente, en caso deseen inicializar los archivos mucho después, puede hacerlo implementando el método “open”.</a:t>
            </a:r>
            <a:endParaRPr b="0" i="0" sz="13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.open</a:t>
            </a:r>
            <a:r>
              <a:rPr b="0" i="0" lang="es" sz="1300" u="none" cap="none" strike="noStrike">
                <a:solidFill>
                  <a:srgbClr val="FF9900"/>
                </a:solidFill>
                <a:latin typeface="Montserrat"/>
                <a:ea typeface="Montserrat"/>
                <a:cs typeface="Montserrat"/>
                <a:sym typeface="Montserrat"/>
              </a:rPr>
              <a:t>(</a:t>
            </a:r>
            <a:r>
              <a:rPr b="0" i="0" lang="es" sz="1300" u="none" cap="none" strike="noStrike">
                <a:solidFill>
                  <a:srgbClr val="FFFF00"/>
                </a:solidFill>
                <a:latin typeface="Montserrat"/>
                <a:ea typeface="Montserrat"/>
                <a:cs typeface="Montserrat"/>
                <a:sym typeface="Montserrat"/>
              </a:rPr>
              <a:t>const char *</a:t>
            </a:r>
            <a:r>
              <a:rPr b="0" i="0" lang="es" sz="1300" u="none" cap="none" strike="noStrike">
                <a:solidFill>
                  <a:srgbClr val="00FFFF"/>
                </a:solidFill>
                <a:latin typeface="Montserrat"/>
                <a:ea typeface="Montserrat"/>
                <a:cs typeface="Montserrat"/>
                <a:sym typeface="Montserrat"/>
              </a:rPr>
              <a:t>nombre de archivo.ext</a:t>
            </a:r>
            <a:r>
              <a:rPr b="0" i="0" lang="es" sz="1300" u="none" cap="none" strike="noStrike">
                <a:solidFill>
                  <a:srgbClr val="FF9900"/>
                </a:solidFill>
                <a:latin typeface="Montserrat"/>
                <a:ea typeface="Montserrat"/>
                <a:cs typeface="Montserrat"/>
                <a:sym typeface="Montserrat"/>
              </a:rPr>
              <a:t>,</a:t>
            </a:r>
            <a:r>
              <a:rPr b="0" i="0" lang="es" sz="1300" u="none" cap="none" strike="noStrike">
                <a:solidFill>
                  <a:srgbClr val="FFFF00"/>
                </a:solidFill>
                <a:latin typeface="Montserrat"/>
                <a:ea typeface="Montserrat"/>
                <a:cs typeface="Montserrat"/>
                <a:sym typeface="Montserrat"/>
              </a:rPr>
              <a:t> ios_base::openmode</a:t>
            </a:r>
            <a:r>
              <a:rPr b="0" i="0" lang="es" sz="1300" u="none" cap="none" strike="noStrike">
                <a:solidFill>
                  <a:srgbClr val="FF0000"/>
                </a:solidFill>
                <a:latin typeface="Montserrat"/>
                <a:ea typeface="Montserrat"/>
                <a:cs typeface="Montserrat"/>
                <a:sym typeface="Montserrat"/>
              </a:rPr>
              <a:t> </a:t>
            </a:r>
            <a:r>
              <a:rPr b="0" i="0" lang="es" sz="1300" u="none" cap="none" strike="noStrike">
                <a:solidFill>
                  <a:srgbClr val="00FFFF"/>
                </a:solidFill>
                <a:latin typeface="Montserrat"/>
                <a:ea typeface="Montserrat"/>
                <a:cs typeface="Montserrat"/>
                <a:sym typeface="Montserrat"/>
              </a:rPr>
              <a:t>modo de apertura</a:t>
            </a:r>
            <a:r>
              <a:rPr b="0" i="0" lang="es" sz="1300" u="none" cap="none" strike="noStrike">
                <a:solidFill>
                  <a:srgbClr val="FF9900"/>
                </a:solidFill>
                <a:latin typeface="Montserrat"/>
                <a:ea typeface="Montserrat"/>
                <a:cs typeface="Montserrat"/>
                <a:sym typeface="Montserrat"/>
              </a:rPr>
              <a:t>);</a:t>
            </a:r>
            <a:endParaRPr b="0" i="0" sz="1300" u="none" cap="none" strike="noStrike">
              <a:solidFill>
                <a:srgbClr val="FF9900"/>
              </a:solidFill>
              <a:latin typeface="Montserrat"/>
              <a:ea typeface="Montserrat"/>
              <a:cs typeface="Montserrat"/>
              <a:sym typeface="Montserrat"/>
            </a:endParaRPr>
          </a:p>
        </p:txBody>
      </p:sp>
      <p:sp>
        <p:nvSpPr>
          <p:cNvPr id="1273" name="Google Shape;1273;p36"/>
          <p:cNvSpPr txBox="1"/>
          <p:nvPr/>
        </p:nvSpPr>
        <p:spPr>
          <a:xfrm>
            <a:off x="3922663" y="3209350"/>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FFFF00"/>
                </a:solidFill>
                <a:latin typeface="Montserrat"/>
                <a:ea typeface="Montserrat"/>
                <a:cs typeface="Montserrat"/>
                <a:sym typeface="Montserrat"/>
              </a:rPr>
              <a:t>archSalida</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FF"/>
                </a:solidFill>
                <a:latin typeface="Montserrat"/>
                <a:ea typeface="Montserrat"/>
                <a:cs typeface="Montserrat"/>
                <a:sym typeface="Montserrat"/>
              </a:rPr>
              <a:t>open</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00"/>
                </a:solidFill>
                <a:latin typeface="Montserrat"/>
                <a:ea typeface="Montserrat"/>
                <a:cs typeface="Montserrat"/>
                <a:sym typeface="Montserrat"/>
              </a:rPr>
              <a:t>“Archivo Destino.txt”</a:t>
            </a:r>
            <a:r>
              <a:rPr b="0" i="0" lang="es" sz="1400" u="none" cap="none" strike="noStrike">
                <a:solidFill>
                  <a:schemeClr val="dk1"/>
                </a:solidFill>
                <a:latin typeface="Montserrat"/>
                <a:ea typeface="Montserrat"/>
                <a:cs typeface="Montserrat"/>
                <a:sym typeface="Montserrat"/>
              </a:rPr>
              <a:t>, </a:t>
            </a:r>
            <a:r>
              <a:rPr b="0" i="0" lang="es" sz="1400" u="none" cap="none" strike="noStrike">
                <a:solidFill>
                  <a:srgbClr val="FF00FF"/>
                </a:solidFill>
                <a:latin typeface="Montserrat"/>
                <a:ea typeface="Montserrat"/>
                <a:cs typeface="Montserrat"/>
                <a:sym typeface="Montserrat"/>
              </a:rPr>
              <a:t>ios</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FF00FF"/>
                </a:solidFill>
                <a:latin typeface="Montserrat"/>
                <a:ea typeface="Montserrat"/>
                <a:cs typeface="Montserrat"/>
                <a:sym typeface="Montserrat"/>
              </a:rPr>
              <a:t>out</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p:txBody>
      </p:sp>
      <p:sp>
        <p:nvSpPr>
          <p:cNvPr id="1274" name="Google Shape;1274;p36"/>
          <p:cNvSpPr txBox="1"/>
          <p:nvPr/>
        </p:nvSpPr>
        <p:spPr>
          <a:xfrm>
            <a:off x="3922663" y="2464200"/>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FFFF00"/>
                </a:solidFill>
                <a:latin typeface="Montserrat"/>
                <a:ea typeface="Montserrat"/>
                <a:cs typeface="Montserrat"/>
                <a:sym typeface="Montserrat"/>
              </a:rPr>
              <a:t>archEntrada</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FF"/>
                </a:solidFill>
                <a:latin typeface="Montserrat"/>
                <a:ea typeface="Montserrat"/>
                <a:cs typeface="Montserrat"/>
                <a:sym typeface="Montserrat"/>
              </a:rPr>
              <a:t>open</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00"/>
                </a:solidFill>
                <a:latin typeface="Montserrat"/>
                <a:ea typeface="Montserrat"/>
                <a:cs typeface="Montserrat"/>
                <a:sym typeface="Montserrat"/>
              </a:rPr>
              <a:t>“Archivo Fuente.txt”</a:t>
            </a:r>
            <a:r>
              <a:rPr b="0" i="0" lang="es" sz="1400" u="none" cap="none" strike="noStrike">
                <a:solidFill>
                  <a:schemeClr val="dk1"/>
                </a:solidFill>
                <a:latin typeface="Montserrat"/>
                <a:ea typeface="Montserrat"/>
                <a:cs typeface="Montserrat"/>
                <a:sym typeface="Montserrat"/>
              </a:rPr>
              <a:t>, </a:t>
            </a:r>
            <a:r>
              <a:rPr b="0" i="0" lang="es" sz="1400" u="none" cap="none" strike="noStrike">
                <a:solidFill>
                  <a:srgbClr val="FF00FF"/>
                </a:solidFill>
                <a:latin typeface="Montserrat"/>
                <a:ea typeface="Montserrat"/>
                <a:cs typeface="Montserrat"/>
                <a:sym typeface="Montserrat"/>
              </a:rPr>
              <a:t>ios</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FF00FF"/>
                </a:solidFill>
                <a:latin typeface="Montserrat"/>
                <a:ea typeface="Montserrat"/>
                <a:cs typeface="Montserrat"/>
                <a:sym typeface="Montserrat"/>
              </a:rPr>
              <a:t>in</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p:txBody>
      </p:sp>
      <p:sp>
        <p:nvSpPr>
          <p:cNvPr id="1275" name="Google Shape;1275;p36"/>
          <p:cNvSpPr txBox="1"/>
          <p:nvPr/>
        </p:nvSpPr>
        <p:spPr>
          <a:xfrm>
            <a:off x="278913" y="3209350"/>
            <a:ext cx="2966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Archivo de Salida</a:t>
            </a:r>
            <a:endParaRPr b="1" i="0" sz="1400" u="none" cap="none" strike="noStrike">
              <a:solidFill>
                <a:schemeClr val="dk1"/>
              </a:solidFill>
              <a:latin typeface="Montserrat"/>
              <a:ea typeface="Montserrat"/>
              <a:cs typeface="Montserrat"/>
              <a:sym typeface="Montserrat"/>
            </a:endParaRPr>
          </a:p>
        </p:txBody>
      </p:sp>
      <p:sp>
        <p:nvSpPr>
          <p:cNvPr id="1276" name="Google Shape;1276;p36"/>
          <p:cNvSpPr txBox="1"/>
          <p:nvPr/>
        </p:nvSpPr>
        <p:spPr>
          <a:xfrm>
            <a:off x="278913" y="2464188"/>
            <a:ext cx="3346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Archivo de Entrada</a:t>
            </a:r>
            <a:endParaRPr b="1" i="0" sz="1400" u="none" cap="none" strike="noStrike">
              <a:solidFill>
                <a:schemeClr val="dk1"/>
              </a:solidFill>
              <a:latin typeface="Montserrat"/>
              <a:ea typeface="Montserrat"/>
              <a:cs typeface="Montserrat"/>
              <a:sym typeface="Montserrat"/>
            </a:endParaRPr>
          </a:p>
        </p:txBody>
      </p:sp>
      <p:sp>
        <p:nvSpPr>
          <p:cNvPr id="1277" name="Google Shape;1277;p36"/>
          <p:cNvSpPr txBox="1"/>
          <p:nvPr/>
        </p:nvSpPr>
        <p:spPr>
          <a:xfrm>
            <a:off x="3922675" y="4071150"/>
            <a:ext cx="4698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FFFF00"/>
                </a:solidFill>
                <a:latin typeface="Montserrat"/>
                <a:ea typeface="Montserrat"/>
                <a:cs typeface="Montserrat"/>
                <a:sym typeface="Montserrat"/>
              </a:rPr>
              <a:t>archXtra</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FF"/>
                </a:solidFill>
                <a:latin typeface="Montserrat"/>
                <a:ea typeface="Montserrat"/>
                <a:cs typeface="Montserrat"/>
                <a:sym typeface="Montserrat"/>
              </a:rPr>
              <a:t>open</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00"/>
                </a:solidFill>
                <a:latin typeface="Montserrat"/>
                <a:ea typeface="Montserrat"/>
                <a:cs typeface="Montserrat"/>
                <a:sym typeface="Montserrat"/>
              </a:rPr>
              <a:t>“Archivo Destino.txt”</a:t>
            </a:r>
            <a:r>
              <a:rPr b="0" i="0" lang="es" sz="1400" u="none" cap="none" strike="noStrike">
                <a:solidFill>
                  <a:schemeClr val="dk1"/>
                </a:solidFill>
                <a:latin typeface="Montserrat"/>
                <a:ea typeface="Montserrat"/>
                <a:cs typeface="Montserrat"/>
                <a:sym typeface="Montserrat"/>
              </a:rPr>
              <a:t>, </a:t>
            </a:r>
            <a:r>
              <a:rPr b="0" i="0" lang="es" sz="1400" u="none" cap="none" strike="noStrike">
                <a:solidFill>
                  <a:srgbClr val="FF00FF"/>
                </a:solidFill>
                <a:latin typeface="Montserrat"/>
                <a:ea typeface="Montserrat"/>
                <a:cs typeface="Montserrat"/>
                <a:sym typeface="Montserrat"/>
              </a:rPr>
              <a:t>ios</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FF00FF"/>
                </a:solidFill>
                <a:latin typeface="Montserrat"/>
                <a:ea typeface="Montserrat"/>
                <a:cs typeface="Montserrat"/>
                <a:sym typeface="Montserrat"/>
              </a:rPr>
              <a:t>app</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p:txBody>
      </p:sp>
      <p:sp>
        <p:nvSpPr>
          <p:cNvPr id="1278" name="Google Shape;1278;p36"/>
          <p:cNvSpPr txBox="1"/>
          <p:nvPr/>
        </p:nvSpPr>
        <p:spPr>
          <a:xfrm>
            <a:off x="278925" y="4071150"/>
            <a:ext cx="18444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Archivo de Salida</a:t>
            </a:r>
            <a:endParaRPr b="1" i="0" sz="1400" u="none" cap="none" strike="noStrike">
              <a:solidFill>
                <a:schemeClr val="dk1"/>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(Añadidura)</a:t>
            </a:r>
            <a:endParaRPr b="1" i="0" sz="1400" u="none" cap="none" strike="noStrike">
              <a:solidFill>
                <a:schemeClr val="dk1"/>
              </a:solidFill>
              <a:latin typeface="Montserrat"/>
              <a:ea typeface="Montserrat"/>
              <a:cs typeface="Montserrat"/>
              <a:sym typeface="Montserrat"/>
            </a:endParaRPr>
          </a:p>
        </p:txBody>
      </p:sp>
      <p:sp>
        <p:nvSpPr>
          <p:cNvPr id="1279" name="Google Shape;1279;p36"/>
          <p:cNvSpPr/>
          <p:nvPr/>
        </p:nvSpPr>
        <p:spPr>
          <a:xfrm>
            <a:off x="2611050" y="3340000"/>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1280" name="Google Shape;1280;p36"/>
          <p:cNvSpPr/>
          <p:nvPr/>
        </p:nvSpPr>
        <p:spPr>
          <a:xfrm>
            <a:off x="2611125" y="4201800"/>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1281" name="Google Shape;1281;p36"/>
          <p:cNvSpPr/>
          <p:nvPr/>
        </p:nvSpPr>
        <p:spPr>
          <a:xfrm>
            <a:off x="2611050" y="2606888"/>
            <a:ext cx="1184400" cy="13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1282" name="Google Shape;1282;p36"/>
          <p:cNvSpPr txBox="1"/>
          <p:nvPr/>
        </p:nvSpPr>
        <p:spPr>
          <a:xfrm>
            <a:off x="4750375" y="1880775"/>
            <a:ext cx="3042600" cy="4926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FFFF"/>
                </a:solidFill>
                <a:latin typeface="Montserrat"/>
                <a:ea typeface="Montserrat"/>
                <a:cs typeface="Montserrat"/>
                <a:sym typeface="Montserrat"/>
              </a:rPr>
              <a:t>ifstream </a:t>
            </a:r>
            <a:r>
              <a:rPr b="0" i="0" lang="es" sz="1000" u="none" cap="none" strike="noStrike">
                <a:solidFill>
                  <a:srgbClr val="FFFF00"/>
                </a:solidFill>
                <a:latin typeface="Montserrat"/>
                <a:ea typeface="Montserrat"/>
                <a:cs typeface="Montserrat"/>
                <a:sym typeface="Montserrat"/>
              </a:rPr>
              <a:t>archEntrada</a:t>
            </a:r>
            <a:r>
              <a:rPr b="0" i="0" lang="es" sz="1000" u="none" cap="none" strike="noStrike">
                <a:solidFill>
                  <a:schemeClr val="dk1"/>
                </a:solidFill>
                <a:latin typeface="Montserrat"/>
                <a:ea typeface="Montserrat"/>
                <a:cs typeface="Montserrat"/>
                <a:sym typeface="Montserrat"/>
              </a:rPr>
              <a:t>;</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FFFF"/>
                </a:solidFill>
                <a:latin typeface="Montserrat"/>
                <a:ea typeface="Montserrat"/>
                <a:cs typeface="Montserrat"/>
                <a:sym typeface="Montserrat"/>
              </a:rPr>
              <a:t>ofstream </a:t>
            </a:r>
            <a:r>
              <a:rPr b="0" i="0" lang="es" sz="1000" u="none" cap="none" strike="noStrike">
                <a:solidFill>
                  <a:srgbClr val="FFFF00"/>
                </a:solidFill>
                <a:latin typeface="Montserrat"/>
                <a:ea typeface="Montserrat"/>
                <a:cs typeface="Montserrat"/>
                <a:sym typeface="Montserrat"/>
              </a:rPr>
              <a:t>archSalida</a:t>
            </a:r>
            <a:r>
              <a:rPr b="0" i="0" lang="es" sz="1000" u="none" cap="none" strike="noStrike">
                <a:solidFill>
                  <a:schemeClr val="dk1"/>
                </a:solidFill>
                <a:latin typeface="Montserrat"/>
                <a:ea typeface="Montserrat"/>
                <a:cs typeface="Montserrat"/>
                <a:sym typeface="Montserrat"/>
              </a:rPr>
              <a:t>,</a:t>
            </a:r>
            <a:r>
              <a:rPr b="0" i="0" lang="es" sz="1000" u="none" cap="none" strike="noStrike">
                <a:solidFill>
                  <a:srgbClr val="FFFF00"/>
                </a:solidFill>
                <a:latin typeface="Montserrat"/>
                <a:ea typeface="Montserrat"/>
                <a:cs typeface="Montserrat"/>
                <a:sym typeface="Montserrat"/>
              </a:rPr>
              <a:t>archXtra</a:t>
            </a:r>
            <a:r>
              <a:rPr b="0" i="0" lang="es" sz="1000" u="none" cap="none" strike="noStrike">
                <a:solidFill>
                  <a:schemeClr val="dk1"/>
                </a:solidFill>
                <a:latin typeface="Montserrat"/>
                <a:ea typeface="Montserrat"/>
                <a:cs typeface="Montserrat"/>
                <a:sym typeface="Montserrat"/>
              </a:rPr>
              <a:t>;</a:t>
            </a:r>
            <a:endParaRPr b="0" i="0" sz="10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6" name="Shape 1286"/>
        <p:cNvGrpSpPr/>
        <p:nvPr/>
      </p:nvGrpSpPr>
      <p:grpSpPr>
        <a:xfrm>
          <a:off x="0" y="0"/>
          <a:ext cx="0" cy="0"/>
          <a:chOff x="0" y="0"/>
          <a:chExt cx="0" cy="0"/>
        </a:xfrm>
      </p:grpSpPr>
      <p:sp>
        <p:nvSpPr>
          <p:cNvPr id="1287" name="Google Shape;1287;p37"/>
          <p:cNvSpPr txBox="1"/>
          <p:nvPr/>
        </p:nvSpPr>
        <p:spPr>
          <a:xfrm>
            <a:off x="1072125" y="142100"/>
            <a:ext cx="7122900" cy="554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s" sz="3000" u="none" cap="none" strike="noStrike">
                <a:solidFill>
                  <a:schemeClr val="dk1"/>
                </a:solidFill>
                <a:latin typeface="Montserrat"/>
                <a:ea typeface="Montserrat"/>
                <a:cs typeface="Montserrat"/>
                <a:sym typeface="Montserrat"/>
              </a:rPr>
              <a:t>VALIDACIÓN DE APERTURA</a:t>
            </a:r>
            <a:endParaRPr b="1" i="0" sz="3000" u="none" cap="none" strike="noStrike">
              <a:solidFill>
                <a:schemeClr val="dk1"/>
              </a:solidFill>
              <a:latin typeface="Montserrat"/>
              <a:ea typeface="Montserrat"/>
              <a:cs typeface="Montserrat"/>
              <a:sym typeface="Montserrat"/>
            </a:endParaRPr>
          </a:p>
        </p:txBody>
      </p:sp>
      <p:sp>
        <p:nvSpPr>
          <p:cNvPr id="1288" name="Google Shape;1288;p37"/>
          <p:cNvSpPr txBox="1"/>
          <p:nvPr/>
        </p:nvSpPr>
        <p:spPr>
          <a:xfrm>
            <a:off x="1635325" y="696200"/>
            <a:ext cx="5843400" cy="15855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Al inicializar nuestras variables de archivo, puede que nos encontremos con que el archivo no esté en el directorio correcto, tenga otro nombre, etc. Por ello, el archivo no se podría abrir produciendo así errores que harían que nuestro programa se caiga. Para evitar ello, debemos </a:t>
            </a:r>
            <a:r>
              <a:rPr b="0" i="0" lang="es" sz="1300" u="none" cap="none" strike="noStrike">
                <a:solidFill>
                  <a:srgbClr val="FF0000"/>
                </a:solidFill>
                <a:latin typeface="Montserrat"/>
                <a:ea typeface="Montserrat"/>
                <a:cs typeface="Montserrat"/>
                <a:sym typeface="Montserrat"/>
              </a:rPr>
              <a:t>SIEMPRE </a:t>
            </a:r>
            <a:r>
              <a:rPr b="0" i="0" lang="es" sz="1300" u="none" cap="none" strike="noStrike">
                <a:solidFill>
                  <a:schemeClr val="dk1"/>
                </a:solidFill>
                <a:latin typeface="Montserrat"/>
                <a:ea typeface="Montserrat"/>
                <a:cs typeface="Montserrat"/>
                <a:sym typeface="Montserrat"/>
              </a:rPr>
              <a:t>validar la apertura de cada uno de nuestros archivos. Para ello, luego de la inicialización utilizaremos el método “</a:t>
            </a:r>
            <a:r>
              <a:rPr b="0" i="0" lang="es" sz="1300" u="none" cap="none" strike="noStrike">
                <a:solidFill>
                  <a:srgbClr val="00FF00"/>
                </a:solidFill>
                <a:latin typeface="Montserrat"/>
                <a:ea typeface="Montserrat"/>
                <a:cs typeface="Montserrat"/>
                <a:sym typeface="Montserrat"/>
              </a:rPr>
              <a:t>.is_open()</a:t>
            </a:r>
            <a:r>
              <a:rPr b="0" i="0" lang="es" sz="1300" u="none" cap="none" strike="noStrike">
                <a:solidFill>
                  <a:schemeClr val="dk1"/>
                </a:solidFill>
                <a:latin typeface="Montserrat"/>
                <a:ea typeface="Montserrat"/>
                <a:cs typeface="Montserrat"/>
                <a:sym typeface="Montserrat"/>
              </a:rPr>
              <a:t>”.</a:t>
            </a:r>
            <a:endParaRPr b="0" i="0" sz="1300" u="none" cap="none" strike="noStrike">
              <a:solidFill>
                <a:srgbClr val="FF9900"/>
              </a:solidFill>
              <a:latin typeface="Montserrat"/>
              <a:ea typeface="Montserrat"/>
              <a:cs typeface="Montserrat"/>
              <a:sym typeface="Montserrat"/>
            </a:endParaRPr>
          </a:p>
        </p:txBody>
      </p:sp>
      <p:pic>
        <p:nvPicPr>
          <p:cNvPr id="1289" name="Google Shape;1289;p37"/>
          <p:cNvPicPr preferRelativeResize="0"/>
          <p:nvPr/>
        </p:nvPicPr>
        <p:blipFill rotWithShape="1">
          <a:blip r:embed="rId3">
            <a:alphaModFix/>
          </a:blip>
          <a:srcRect b="0" l="0" r="0" t="0"/>
          <a:stretch/>
        </p:blipFill>
        <p:spPr>
          <a:xfrm>
            <a:off x="284200" y="2383651"/>
            <a:ext cx="6683800" cy="1060275"/>
          </a:xfrm>
          <a:prstGeom prst="rect">
            <a:avLst/>
          </a:prstGeom>
          <a:noFill/>
          <a:ln cap="flat" cmpd="sng" w="9525">
            <a:solidFill>
              <a:schemeClr val="dk1"/>
            </a:solidFill>
            <a:prstDash val="solid"/>
            <a:round/>
            <a:headEnd len="sm" w="sm" type="none"/>
            <a:tailEnd len="sm" w="sm" type="none"/>
          </a:ln>
        </p:spPr>
      </p:pic>
      <p:pic>
        <p:nvPicPr>
          <p:cNvPr id="1290" name="Google Shape;1290;p37"/>
          <p:cNvPicPr preferRelativeResize="0"/>
          <p:nvPr/>
        </p:nvPicPr>
        <p:blipFill rotWithShape="1">
          <a:blip r:embed="rId4">
            <a:alphaModFix/>
          </a:blip>
          <a:srcRect b="0" l="0" r="0" t="0"/>
          <a:stretch/>
        </p:blipFill>
        <p:spPr>
          <a:xfrm>
            <a:off x="284204" y="3620100"/>
            <a:ext cx="6958895" cy="1060275"/>
          </a:xfrm>
          <a:prstGeom prst="rect">
            <a:avLst/>
          </a:prstGeom>
          <a:noFill/>
          <a:ln cap="flat" cmpd="sng" w="9525">
            <a:solidFill>
              <a:schemeClr val="dk1"/>
            </a:solidFill>
            <a:prstDash val="solid"/>
            <a:round/>
            <a:headEnd len="sm" w="sm" type="none"/>
            <a:tailEnd len="sm" w="sm" type="none"/>
          </a:ln>
        </p:spPr>
      </p:pic>
      <p:sp>
        <p:nvSpPr>
          <p:cNvPr id="1291" name="Google Shape;1291;p37"/>
          <p:cNvSpPr txBox="1"/>
          <p:nvPr/>
        </p:nvSpPr>
        <p:spPr>
          <a:xfrm>
            <a:off x="7478725" y="2517650"/>
            <a:ext cx="1620600" cy="2339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Notas:</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&gt; Se valida si NO ESTÁ abierto para una mejor modulación.</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&gt; El mensaje del cout debe ser específico para distinguir cada archivo.</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&gt; “exit(1)” nos sale del programa indicando un estado de error.</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5" name="Shape 1295"/>
        <p:cNvGrpSpPr/>
        <p:nvPr/>
      </p:nvGrpSpPr>
      <p:grpSpPr>
        <a:xfrm>
          <a:off x="0" y="0"/>
          <a:ext cx="0" cy="0"/>
          <a:chOff x="0" y="0"/>
          <a:chExt cx="0" cy="0"/>
        </a:xfrm>
      </p:grpSpPr>
      <p:sp>
        <p:nvSpPr>
          <p:cNvPr id="1296" name="Google Shape;1296;p38"/>
          <p:cNvSpPr txBox="1"/>
          <p:nvPr/>
        </p:nvSpPr>
        <p:spPr>
          <a:xfrm>
            <a:off x="2100450" y="142100"/>
            <a:ext cx="49431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s" sz="3000" u="none" cap="none" strike="noStrike">
                <a:solidFill>
                  <a:schemeClr val="dk1"/>
                </a:solidFill>
                <a:latin typeface="Montserrat"/>
                <a:ea typeface="Montserrat"/>
                <a:cs typeface="Montserrat"/>
                <a:sym typeface="Montserrat"/>
              </a:rPr>
              <a:t>BONUS: MODULACIÓN</a:t>
            </a:r>
            <a:endParaRPr b="1" i="0" sz="3000" u="none" cap="none" strike="noStrike">
              <a:solidFill>
                <a:schemeClr val="dk1"/>
              </a:solidFill>
              <a:latin typeface="Montserrat"/>
              <a:ea typeface="Montserrat"/>
              <a:cs typeface="Montserrat"/>
              <a:sym typeface="Montserrat"/>
            </a:endParaRPr>
          </a:p>
        </p:txBody>
      </p:sp>
      <p:sp>
        <p:nvSpPr>
          <p:cNvPr id="1297" name="Google Shape;1297;p38"/>
          <p:cNvSpPr txBox="1"/>
          <p:nvPr/>
        </p:nvSpPr>
        <p:spPr>
          <a:xfrm>
            <a:off x="87000" y="732050"/>
            <a:ext cx="4104300" cy="15855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Como notarán, si es que llegan a trabajar con varios archivos, la apertura se les hará extensa, por ende </a:t>
            </a:r>
            <a:r>
              <a:rPr b="0" i="0" lang="es" sz="1300" u="none" cap="none" strike="noStrike">
                <a:solidFill>
                  <a:srgbClr val="00FF00"/>
                </a:solidFill>
                <a:latin typeface="Montserrat"/>
                <a:ea typeface="Montserrat"/>
                <a:cs typeface="Montserrat"/>
                <a:sym typeface="Montserrat"/>
              </a:rPr>
              <a:t>debería haber una forma de lograr resumirlo y generalizarlo para cada caso. </a:t>
            </a:r>
            <a:r>
              <a:rPr b="0" i="0" lang="es" sz="1300" u="none" cap="none" strike="noStrike">
                <a:solidFill>
                  <a:schemeClr val="dk1"/>
                </a:solidFill>
                <a:latin typeface="Montserrat"/>
                <a:ea typeface="Montserrat"/>
                <a:cs typeface="Montserrat"/>
                <a:sym typeface="Montserrat"/>
              </a:rPr>
              <a:t>Cabe resaltar que esta forma puede que no sea validada por el curso como tal, por lo que se recomienda </a:t>
            </a:r>
            <a:r>
              <a:rPr b="0" i="0" lang="es" sz="1300" u="none" cap="none" strike="noStrike">
                <a:solidFill>
                  <a:srgbClr val="FF0000"/>
                </a:solidFill>
                <a:latin typeface="Montserrat"/>
                <a:ea typeface="Montserrat"/>
                <a:cs typeface="Montserrat"/>
                <a:sym typeface="Montserrat"/>
              </a:rPr>
              <a:t>preguntar a los evaluadores.</a:t>
            </a:r>
            <a:endParaRPr b="0" i="0" sz="1300" u="none" cap="none" strike="noStrike">
              <a:solidFill>
                <a:srgbClr val="FF0000"/>
              </a:solidFill>
              <a:latin typeface="Montserrat"/>
              <a:ea typeface="Montserrat"/>
              <a:cs typeface="Montserrat"/>
              <a:sym typeface="Montserrat"/>
            </a:endParaRPr>
          </a:p>
        </p:txBody>
      </p:sp>
      <p:sp>
        <p:nvSpPr>
          <p:cNvPr id="1298" name="Google Shape;1298;p38"/>
          <p:cNvSpPr txBox="1"/>
          <p:nvPr/>
        </p:nvSpPr>
        <p:spPr>
          <a:xfrm>
            <a:off x="4498025" y="732050"/>
            <a:ext cx="4476300" cy="19857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Entonces para esto, simplemente lo que haremos será una función que generalice el proceso, teniendo en cuenta que las funciones pueden devolver valores de todo tipo y esta analogía:</a:t>
            </a:r>
            <a:endParaRPr b="0" i="0" sz="13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Si:</a:t>
            </a:r>
            <a:endParaRPr b="0" i="0" sz="13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rgbClr val="00FFFF"/>
                </a:solidFill>
                <a:latin typeface="Montserrat"/>
                <a:ea typeface="Montserrat"/>
                <a:cs typeface="Montserrat"/>
                <a:sym typeface="Montserrat"/>
              </a:rPr>
              <a:t>&gt;&gt; int numero = </a:t>
            </a:r>
            <a:r>
              <a:rPr b="0" i="0" lang="es" sz="1300" u="none" cap="none" strike="noStrike">
                <a:solidFill>
                  <a:srgbClr val="FFFF00"/>
                </a:solidFill>
                <a:latin typeface="Montserrat"/>
                <a:ea typeface="Montserrat"/>
                <a:cs typeface="Montserrat"/>
                <a:sym typeface="Montserrat"/>
              </a:rPr>
              <a:t>*valor entero*;</a:t>
            </a:r>
            <a:br>
              <a:rPr b="0" i="0" lang="es" sz="1300" u="none" cap="none" strike="noStrike">
                <a:solidFill>
                  <a:srgbClr val="00FFFF"/>
                </a:solidFill>
                <a:latin typeface="Montserrat"/>
                <a:ea typeface="Montserrat"/>
                <a:cs typeface="Montserrat"/>
                <a:sym typeface="Montserrat"/>
              </a:rPr>
            </a:br>
            <a:r>
              <a:rPr b="0" i="0" lang="es" sz="1300" u="none" cap="none" strike="noStrike">
                <a:solidFill>
                  <a:schemeClr val="dk1"/>
                </a:solidFill>
                <a:latin typeface="Montserrat"/>
                <a:ea typeface="Montserrat"/>
                <a:cs typeface="Montserrat"/>
                <a:sym typeface="Montserrat"/>
              </a:rPr>
              <a:t>Entonces:</a:t>
            </a:r>
            <a:endParaRPr b="0" i="0" sz="13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rgbClr val="00FFFF"/>
                </a:solidFill>
                <a:latin typeface="Montserrat"/>
                <a:ea typeface="Montserrat"/>
                <a:cs typeface="Montserrat"/>
                <a:sym typeface="Montserrat"/>
              </a:rPr>
              <a:t>&gt;&gt; ifstream arch = </a:t>
            </a:r>
            <a:r>
              <a:rPr b="0" i="0" lang="es" sz="1300" u="none" cap="none" strike="noStrike">
                <a:solidFill>
                  <a:srgbClr val="FFFF00"/>
                </a:solidFill>
                <a:latin typeface="Montserrat"/>
                <a:ea typeface="Montserrat"/>
                <a:cs typeface="Montserrat"/>
                <a:sym typeface="Montserrat"/>
              </a:rPr>
              <a:t>*valor ifstream*;</a:t>
            </a:r>
            <a:endParaRPr b="0" i="0" sz="1300" u="none" cap="none" strike="noStrike">
              <a:solidFill>
                <a:srgbClr val="FFFF00"/>
              </a:solidFill>
              <a:latin typeface="Montserrat"/>
              <a:ea typeface="Montserrat"/>
              <a:cs typeface="Montserrat"/>
              <a:sym typeface="Montserrat"/>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rgbClr val="00FFFF"/>
                </a:solidFill>
                <a:latin typeface="Montserrat"/>
                <a:ea typeface="Montserrat"/>
                <a:cs typeface="Montserrat"/>
                <a:sym typeface="Montserrat"/>
              </a:rPr>
              <a:t>&gt;&gt; ofstream arch = </a:t>
            </a:r>
            <a:r>
              <a:rPr b="0" i="0" lang="es" sz="1300" u="none" cap="none" strike="noStrike">
                <a:solidFill>
                  <a:srgbClr val="FFFF00"/>
                </a:solidFill>
                <a:latin typeface="Montserrat"/>
                <a:ea typeface="Montserrat"/>
                <a:cs typeface="Montserrat"/>
                <a:sym typeface="Montserrat"/>
              </a:rPr>
              <a:t>*valor ofstream*;</a:t>
            </a:r>
            <a:endParaRPr b="0" i="0" sz="1300" u="none" cap="none" strike="noStrike">
              <a:solidFill>
                <a:srgbClr val="FFFF00"/>
              </a:solidFill>
              <a:latin typeface="Montserrat"/>
              <a:ea typeface="Montserrat"/>
              <a:cs typeface="Montserrat"/>
              <a:sym typeface="Montserrat"/>
            </a:endParaRPr>
          </a:p>
        </p:txBody>
      </p:sp>
      <p:pic>
        <p:nvPicPr>
          <p:cNvPr id="1299" name="Google Shape;1299;p38"/>
          <p:cNvPicPr preferRelativeResize="0"/>
          <p:nvPr/>
        </p:nvPicPr>
        <p:blipFill rotWithShape="1">
          <a:blip r:embed="rId3">
            <a:alphaModFix/>
          </a:blip>
          <a:srcRect b="0" l="0" r="0" t="0"/>
          <a:stretch/>
        </p:blipFill>
        <p:spPr>
          <a:xfrm>
            <a:off x="140025" y="2847324"/>
            <a:ext cx="7137225" cy="1239800"/>
          </a:xfrm>
          <a:prstGeom prst="rect">
            <a:avLst/>
          </a:prstGeom>
          <a:noFill/>
          <a:ln cap="flat" cmpd="sng" w="9525">
            <a:solidFill>
              <a:schemeClr val="dk1"/>
            </a:solidFill>
            <a:prstDash val="solid"/>
            <a:round/>
            <a:headEnd len="sm" w="sm" type="none"/>
            <a:tailEnd len="sm" w="sm" type="none"/>
          </a:ln>
        </p:spPr>
      </p:pic>
      <p:pic>
        <p:nvPicPr>
          <p:cNvPr id="1300" name="Google Shape;1300;p38"/>
          <p:cNvPicPr preferRelativeResize="0"/>
          <p:nvPr/>
        </p:nvPicPr>
        <p:blipFill rotWithShape="1">
          <a:blip r:embed="rId4">
            <a:alphaModFix/>
          </a:blip>
          <a:srcRect b="0" l="0" r="0" t="0"/>
          <a:stretch/>
        </p:blipFill>
        <p:spPr>
          <a:xfrm>
            <a:off x="1145300" y="4288650"/>
            <a:ext cx="7553325" cy="44767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4" name="Shape 1304"/>
        <p:cNvGrpSpPr/>
        <p:nvPr/>
      </p:nvGrpSpPr>
      <p:grpSpPr>
        <a:xfrm>
          <a:off x="0" y="0"/>
          <a:ext cx="0" cy="0"/>
          <a:chOff x="0" y="0"/>
          <a:chExt cx="0" cy="0"/>
        </a:xfrm>
      </p:grpSpPr>
      <p:sp>
        <p:nvSpPr>
          <p:cNvPr id="1305" name="Google Shape;1305;p39"/>
          <p:cNvSpPr txBox="1"/>
          <p:nvPr/>
        </p:nvSpPr>
        <p:spPr>
          <a:xfrm>
            <a:off x="2689725" y="142100"/>
            <a:ext cx="38877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s" sz="3000" u="none" cap="none" strike="noStrike">
                <a:solidFill>
                  <a:schemeClr val="dk1"/>
                </a:solidFill>
                <a:latin typeface="Montserrat"/>
                <a:ea typeface="Montserrat"/>
                <a:cs typeface="Montserrat"/>
                <a:sym typeface="Montserrat"/>
              </a:rPr>
              <a:t>DESTRUCTORES</a:t>
            </a:r>
            <a:endParaRPr b="1" i="0" sz="3000" u="none" cap="none" strike="noStrike">
              <a:solidFill>
                <a:schemeClr val="dk1"/>
              </a:solidFill>
              <a:latin typeface="Montserrat"/>
              <a:ea typeface="Montserrat"/>
              <a:cs typeface="Montserrat"/>
              <a:sym typeface="Montserrat"/>
            </a:endParaRPr>
          </a:p>
        </p:txBody>
      </p:sp>
      <p:sp>
        <p:nvSpPr>
          <p:cNvPr id="1306" name="Google Shape;1306;p39"/>
          <p:cNvSpPr txBox="1"/>
          <p:nvPr/>
        </p:nvSpPr>
        <p:spPr>
          <a:xfrm>
            <a:off x="1882650" y="792613"/>
            <a:ext cx="4980600" cy="17856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Montserrat"/>
                <a:ea typeface="Montserrat"/>
                <a:cs typeface="Montserrat"/>
                <a:sym typeface="Montserrat"/>
              </a:rPr>
              <a:t>Al igual que para una variable normal, los destructores se encargan de eliminar todo uso de la variable como tal. Estos usualmente se se inician automáticamente al finalizar un programa, bloque, función, etc.  Pero a su vez, en algunos casos como este, se pueden llamar por métodos, por lo que refiriéndose a este contexto, el método se usaría para cerrar el archivo y ya nunca más referirlo a partir de esa variable.</a:t>
            </a:r>
            <a:endParaRPr b="0" i="0" sz="1300" u="none" cap="none" strike="noStrike">
              <a:solidFill>
                <a:schemeClr val="dk1"/>
              </a:solidFill>
              <a:latin typeface="Montserrat"/>
              <a:ea typeface="Montserrat"/>
              <a:cs typeface="Montserrat"/>
              <a:sym typeface="Montserrat"/>
            </a:endParaRPr>
          </a:p>
        </p:txBody>
      </p:sp>
      <p:sp>
        <p:nvSpPr>
          <p:cNvPr id="1307" name="Google Shape;1307;p39"/>
          <p:cNvSpPr txBox="1"/>
          <p:nvPr/>
        </p:nvSpPr>
        <p:spPr>
          <a:xfrm>
            <a:off x="4105338" y="2954475"/>
            <a:ext cx="1906200" cy="554100"/>
          </a:xfrm>
          <a:prstGeom prst="rect">
            <a:avLst/>
          </a:prstGeom>
          <a:solidFill>
            <a:srgbClr val="191919"/>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300"/>
              <a:buFont typeface="Arial"/>
              <a:buNone/>
            </a:pPr>
            <a:r>
              <a:rPr b="0" i="0" lang="es" sz="2300" u="none" cap="none" strike="noStrike">
                <a:solidFill>
                  <a:srgbClr val="FFFF00"/>
                </a:solidFill>
                <a:latin typeface="Montserrat"/>
                <a:ea typeface="Montserrat"/>
                <a:cs typeface="Montserrat"/>
                <a:sym typeface="Montserrat"/>
              </a:rPr>
              <a:t>arch</a:t>
            </a:r>
            <a:r>
              <a:rPr b="0" i="0" lang="es" sz="2300" u="none" cap="none" strike="noStrike">
                <a:solidFill>
                  <a:schemeClr val="dk1"/>
                </a:solidFill>
                <a:latin typeface="Montserrat"/>
                <a:ea typeface="Montserrat"/>
                <a:cs typeface="Montserrat"/>
                <a:sym typeface="Montserrat"/>
              </a:rPr>
              <a:t>.</a:t>
            </a:r>
            <a:r>
              <a:rPr b="0" i="0" lang="es" sz="2300" u="none" cap="none" strike="noStrike">
                <a:solidFill>
                  <a:srgbClr val="00FFFF"/>
                </a:solidFill>
                <a:latin typeface="Montserrat"/>
                <a:ea typeface="Montserrat"/>
                <a:cs typeface="Montserrat"/>
                <a:sym typeface="Montserrat"/>
              </a:rPr>
              <a:t>close</a:t>
            </a:r>
            <a:r>
              <a:rPr b="0" i="0" lang="es" sz="2300" u="none" cap="none" strike="noStrike">
                <a:solidFill>
                  <a:schemeClr val="dk1"/>
                </a:solidFill>
                <a:latin typeface="Montserrat"/>
                <a:ea typeface="Montserrat"/>
                <a:cs typeface="Montserrat"/>
                <a:sym typeface="Montserrat"/>
              </a:rPr>
              <a:t>();</a:t>
            </a:r>
            <a:endParaRPr b="0" i="0" sz="2300" u="none" cap="none" strike="noStrike">
              <a:solidFill>
                <a:schemeClr val="dk1"/>
              </a:solidFill>
              <a:latin typeface="Montserrat"/>
              <a:ea typeface="Montserrat"/>
              <a:cs typeface="Montserrat"/>
              <a:sym typeface="Montserrat"/>
            </a:endParaRPr>
          </a:p>
        </p:txBody>
      </p:sp>
      <p:sp>
        <p:nvSpPr>
          <p:cNvPr id="1308" name="Google Shape;1308;p39"/>
          <p:cNvSpPr txBox="1"/>
          <p:nvPr/>
        </p:nvSpPr>
        <p:spPr>
          <a:xfrm>
            <a:off x="5177450" y="4278150"/>
            <a:ext cx="38877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Nota:</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dk1"/>
                </a:solidFill>
                <a:latin typeface="Montserrat"/>
                <a:ea typeface="Montserrat"/>
                <a:cs typeface="Montserrat"/>
                <a:sym typeface="Montserrat"/>
              </a:rPr>
              <a:t>&gt; Esto no se suele usar en el el curso, pero en caso de ser necesario simplemente se pondría al final de la función de donde se esté haciendo uso.</a:t>
            </a:r>
            <a:endParaRPr b="0" i="0" sz="1000" u="none" cap="none" strike="noStrike">
              <a:solidFill>
                <a:schemeClr val="dk1"/>
              </a:solidFill>
              <a:latin typeface="Montserrat"/>
              <a:ea typeface="Montserrat"/>
              <a:cs typeface="Montserrat"/>
              <a:sym typeface="Montserrat"/>
            </a:endParaRPr>
          </a:p>
        </p:txBody>
      </p:sp>
      <p:sp>
        <p:nvSpPr>
          <p:cNvPr id="1309" name="Google Shape;1309;p39"/>
          <p:cNvSpPr txBox="1"/>
          <p:nvPr/>
        </p:nvSpPr>
        <p:spPr>
          <a:xfrm>
            <a:off x="2776813" y="2782675"/>
            <a:ext cx="1092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ifstream</a:t>
            </a:r>
            <a:endParaRPr b="1" i="0" sz="1400" u="none" cap="none" strike="noStrike">
              <a:solidFill>
                <a:schemeClr val="dk1"/>
              </a:solidFill>
              <a:latin typeface="Montserrat"/>
              <a:ea typeface="Montserrat"/>
              <a:cs typeface="Montserrat"/>
              <a:sym typeface="Montserrat"/>
            </a:endParaRPr>
          </a:p>
        </p:txBody>
      </p:sp>
      <p:sp>
        <p:nvSpPr>
          <p:cNvPr id="1310" name="Google Shape;1310;p39"/>
          <p:cNvSpPr txBox="1"/>
          <p:nvPr/>
        </p:nvSpPr>
        <p:spPr>
          <a:xfrm>
            <a:off x="2734363" y="3673500"/>
            <a:ext cx="1177200" cy="400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chemeClr val="dk1"/>
                </a:solidFill>
                <a:latin typeface="Montserrat"/>
                <a:ea typeface="Montserrat"/>
                <a:cs typeface="Montserrat"/>
                <a:sym typeface="Montserrat"/>
              </a:rPr>
              <a:t>ofstream</a:t>
            </a:r>
            <a:endParaRPr b="1" i="0" sz="1400" u="none" cap="none" strike="noStrike">
              <a:solidFill>
                <a:schemeClr val="dk1"/>
              </a:solidFill>
              <a:latin typeface="Montserrat"/>
              <a:ea typeface="Montserrat"/>
              <a:cs typeface="Montserrat"/>
              <a:sym typeface="Montserrat"/>
            </a:endParaRPr>
          </a:p>
        </p:txBody>
      </p:sp>
      <p:cxnSp>
        <p:nvCxnSpPr>
          <p:cNvPr id="1311" name="Google Shape;1311;p39"/>
          <p:cNvCxnSpPr>
            <a:stCxn id="1310" idx="0"/>
          </p:cNvCxnSpPr>
          <p:nvPr/>
        </p:nvCxnSpPr>
        <p:spPr>
          <a:xfrm flipH="1" rot="10800000">
            <a:off x="3322963" y="3463500"/>
            <a:ext cx="779400" cy="210000"/>
          </a:xfrm>
          <a:prstGeom prst="straightConnector1">
            <a:avLst/>
          </a:prstGeom>
          <a:noFill/>
          <a:ln cap="flat" cmpd="sng" w="9525">
            <a:solidFill>
              <a:schemeClr val="dk2"/>
            </a:solidFill>
            <a:prstDash val="solid"/>
            <a:round/>
            <a:headEnd len="sm" w="sm" type="none"/>
            <a:tailEnd len="med" w="med" type="triangle"/>
          </a:ln>
        </p:spPr>
      </p:cxnSp>
      <p:cxnSp>
        <p:nvCxnSpPr>
          <p:cNvPr id="1312" name="Google Shape;1312;p39"/>
          <p:cNvCxnSpPr>
            <a:stCxn id="1309" idx="2"/>
            <a:endCxn id="1307" idx="1"/>
          </p:cNvCxnSpPr>
          <p:nvPr/>
        </p:nvCxnSpPr>
        <p:spPr>
          <a:xfrm>
            <a:off x="3322963" y="3182875"/>
            <a:ext cx="782400" cy="48600"/>
          </a:xfrm>
          <a:prstGeom prst="straightConnector1">
            <a:avLst/>
          </a:prstGeom>
          <a:noFill/>
          <a:ln cap="flat" cmpd="sng" w="9525">
            <a:solidFill>
              <a:schemeClr val="dk2"/>
            </a:solidFill>
            <a:prstDash val="solid"/>
            <a:round/>
            <a:headEnd len="sm" w="sm" type="none"/>
            <a:tailEnd len="med" w="med" type="triangle"/>
          </a:ln>
        </p:spPr>
      </p:cxnSp>
      <p:sp>
        <p:nvSpPr>
          <p:cNvPr id="1313" name="Google Shape;1313;p39"/>
          <p:cNvSpPr txBox="1"/>
          <p:nvPr/>
        </p:nvSpPr>
        <p:spPr>
          <a:xfrm>
            <a:off x="4102375" y="3693263"/>
            <a:ext cx="4980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rgbClr val="00FF00"/>
                </a:solidFill>
                <a:latin typeface="Montserrat"/>
                <a:ea typeface="Montserrat"/>
                <a:cs typeface="Montserrat"/>
                <a:sym typeface="Montserrat"/>
              </a:rPr>
              <a:t>Entonces esto nos lleva a hablar de los métodos!</a:t>
            </a:r>
            <a:endParaRPr b="1" i="0" sz="1400" u="none" cap="none" strike="noStrike">
              <a:solidFill>
                <a:srgbClr val="00FF00"/>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7" name="Shape 1317"/>
        <p:cNvGrpSpPr/>
        <p:nvPr/>
      </p:nvGrpSpPr>
      <p:grpSpPr>
        <a:xfrm>
          <a:off x="0" y="0"/>
          <a:ext cx="0" cy="0"/>
          <a:chOff x="0" y="0"/>
          <a:chExt cx="0" cy="0"/>
        </a:xfrm>
      </p:grpSpPr>
      <p:sp>
        <p:nvSpPr>
          <p:cNvPr id="1318" name="Google Shape;1318;p40"/>
          <p:cNvSpPr txBox="1"/>
          <p:nvPr/>
        </p:nvSpPr>
        <p:spPr>
          <a:xfrm>
            <a:off x="1258025" y="269400"/>
            <a:ext cx="74976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s" sz="3000" u="none" cap="none" strike="noStrike">
                <a:solidFill>
                  <a:schemeClr val="dk1"/>
                </a:solidFill>
                <a:latin typeface="Montserrat"/>
                <a:ea typeface="Montserrat"/>
                <a:cs typeface="Montserrat"/>
                <a:sym typeface="Montserrat"/>
              </a:rPr>
              <a:t>MÉTODOS .. COMPARTIDOS?!</a:t>
            </a:r>
            <a:endParaRPr b="1" i="0" sz="3000" u="none" cap="none" strike="noStrike">
              <a:solidFill>
                <a:schemeClr val="dk1"/>
              </a:solidFill>
              <a:latin typeface="Montserrat"/>
              <a:ea typeface="Montserrat"/>
              <a:cs typeface="Montserrat"/>
              <a:sym typeface="Montserrat"/>
            </a:endParaRPr>
          </a:p>
        </p:txBody>
      </p:sp>
      <p:sp>
        <p:nvSpPr>
          <p:cNvPr id="1319" name="Google Shape;1319;p40"/>
          <p:cNvSpPr txBox="1"/>
          <p:nvPr/>
        </p:nvSpPr>
        <p:spPr>
          <a:xfrm>
            <a:off x="129350" y="1087300"/>
            <a:ext cx="5196600" cy="32016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Así como se ve, y pues es lógico viendo que las librerías son “iostream”  y “fstream” , ¡algo en común debían tener!</a:t>
            </a:r>
            <a:br>
              <a:rPr b="0" i="0" lang="es" sz="1400" u="none" cap="none" strike="noStrike">
                <a:solidFill>
                  <a:schemeClr val="dk1"/>
                </a:solidFill>
                <a:latin typeface="Montserrat"/>
                <a:ea typeface="Montserrat"/>
                <a:cs typeface="Montserrat"/>
                <a:sym typeface="Montserrat"/>
              </a:rPr>
            </a:br>
            <a:r>
              <a:rPr b="0" i="0" lang="es" sz="1400" u="none" cap="none" strike="noStrike">
                <a:solidFill>
                  <a:schemeClr val="dk1"/>
                </a:solidFill>
                <a:latin typeface="Montserrat"/>
                <a:ea typeface="Montserrat"/>
                <a:cs typeface="Montserrat"/>
                <a:sym typeface="Montserrat"/>
              </a:rPr>
              <a:t>Entonces..</a:t>
            </a:r>
            <a:br>
              <a:rPr b="0" i="0" lang="es" sz="1400" u="none" cap="none" strike="noStrike">
                <a:solidFill>
                  <a:schemeClr val="dk1"/>
                </a:solidFill>
                <a:latin typeface="Montserrat"/>
                <a:ea typeface="Montserrat"/>
                <a:cs typeface="Montserrat"/>
                <a:sym typeface="Montserrat"/>
              </a:rPr>
            </a:br>
            <a:r>
              <a:rPr b="0" i="0" lang="es" sz="1400" u="none" cap="none" strike="noStrike">
                <a:solidFill>
                  <a:schemeClr val="dk1"/>
                </a:solidFill>
                <a:latin typeface="Montserrat"/>
                <a:ea typeface="Montserrat"/>
                <a:cs typeface="Montserrat"/>
                <a:sym typeface="Montserrat"/>
              </a:rPr>
              <a:t>&gt;&gt; TODOS LOS MÉTODOS (y sobrecargas) ESTUDIADOS PARA LOS OBJETOS DE LA CLASE  </a:t>
            </a:r>
            <a:r>
              <a:rPr b="0" i="0" lang="es" sz="1400" u="none" cap="none" strike="noStrike">
                <a:solidFill>
                  <a:srgbClr val="00FFFF"/>
                </a:solidFill>
                <a:latin typeface="Montserrat"/>
                <a:ea typeface="Montserrat"/>
                <a:cs typeface="Montserrat"/>
                <a:sym typeface="Montserrat"/>
              </a:rPr>
              <a:t>“OSTREAM” (cout)</a:t>
            </a:r>
            <a:r>
              <a:rPr b="0" i="0" lang="es" sz="1400" u="none" cap="none" strike="noStrike">
                <a:solidFill>
                  <a:schemeClr val="dk1"/>
                </a:solidFill>
                <a:latin typeface="Montserrat"/>
                <a:ea typeface="Montserrat"/>
                <a:cs typeface="Montserrat"/>
                <a:sym typeface="Montserrat"/>
              </a:rPr>
              <a:t> SON LOS MISMOS QUE PARA LOS DE LA CLASE </a:t>
            </a:r>
            <a:r>
              <a:rPr b="0" i="0" lang="es" sz="1400" u="none" cap="none" strike="noStrike">
                <a:solidFill>
                  <a:srgbClr val="FFFF00"/>
                </a:solidFill>
                <a:latin typeface="Montserrat"/>
                <a:ea typeface="Montserrat"/>
                <a:cs typeface="Montserrat"/>
                <a:sym typeface="Montserrat"/>
              </a:rPr>
              <a:t>“OFSTREAM”</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dk1"/>
                </a:solidFill>
                <a:latin typeface="Montserrat"/>
                <a:ea typeface="Montserrat"/>
                <a:cs typeface="Montserrat"/>
                <a:sym typeface="Montserrat"/>
              </a:rPr>
              <a:t>&gt;&gt; TODOS LOS MÉTODOS (y sobrecargas) ESTUDIADOS PARA LOS OBJETOS DE LA CLASE </a:t>
            </a:r>
            <a:r>
              <a:rPr b="0" i="0" lang="es" sz="1400" u="none" cap="none" strike="noStrike">
                <a:solidFill>
                  <a:srgbClr val="00FFFF"/>
                </a:solidFill>
                <a:latin typeface="Montserrat"/>
                <a:ea typeface="Montserrat"/>
                <a:cs typeface="Montserrat"/>
                <a:sym typeface="Montserrat"/>
              </a:rPr>
              <a:t>“ISTREAM” (cin)</a:t>
            </a:r>
            <a:r>
              <a:rPr b="0" i="0" lang="es" sz="1400" u="none" cap="none" strike="noStrike">
                <a:solidFill>
                  <a:schemeClr val="dk1"/>
                </a:solidFill>
                <a:latin typeface="Montserrat"/>
                <a:ea typeface="Montserrat"/>
                <a:cs typeface="Montserrat"/>
                <a:sym typeface="Montserrat"/>
              </a:rPr>
              <a:t> SON LOS MISMOS QUE PARA LOS DE LA CLASE </a:t>
            </a:r>
            <a:r>
              <a:rPr b="0" i="0" lang="es" sz="1400" u="none" cap="none" strike="noStrike">
                <a:solidFill>
                  <a:srgbClr val="FFFF00"/>
                </a:solidFill>
                <a:latin typeface="Montserrat"/>
                <a:ea typeface="Montserrat"/>
                <a:cs typeface="Montserrat"/>
                <a:sym typeface="Montserrat"/>
              </a:rPr>
              <a:t>“IFSTREAM”</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p:txBody>
      </p:sp>
      <p:sp>
        <p:nvSpPr>
          <p:cNvPr id="1320" name="Google Shape;1320;p40"/>
          <p:cNvSpPr txBox="1"/>
          <p:nvPr/>
        </p:nvSpPr>
        <p:spPr>
          <a:xfrm>
            <a:off x="5466850" y="2855538"/>
            <a:ext cx="19473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FFFF00"/>
                </a:solidFill>
                <a:latin typeface="Montserrat"/>
                <a:ea typeface="Montserrat"/>
                <a:cs typeface="Montserrat"/>
                <a:sym typeface="Montserrat"/>
              </a:rPr>
              <a:t>archEntrada</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FF"/>
                </a:solidFill>
                <a:latin typeface="Montserrat"/>
                <a:ea typeface="Montserrat"/>
                <a:cs typeface="Montserrat"/>
                <a:sym typeface="Montserrat"/>
              </a:rPr>
              <a:t>get</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p:txBody>
      </p:sp>
      <p:sp>
        <p:nvSpPr>
          <p:cNvPr id="1321" name="Google Shape;1321;p40"/>
          <p:cNvSpPr txBox="1"/>
          <p:nvPr/>
        </p:nvSpPr>
        <p:spPr>
          <a:xfrm>
            <a:off x="5466838" y="2207688"/>
            <a:ext cx="24477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FF00FF"/>
                </a:solidFill>
                <a:latin typeface="Montserrat"/>
                <a:ea typeface="Montserrat"/>
                <a:cs typeface="Montserrat"/>
                <a:sym typeface="Montserrat"/>
              </a:rPr>
              <a:t>archSalida</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FF"/>
                </a:solidFill>
                <a:latin typeface="Montserrat"/>
                <a:ea typeface="Montserrat"/>
                <a:cs typeface="Montserrat"/>
                <a:sym typeface="Montserrat"/>
              </a:rPr>
              <a:t>precision</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p:txBody>
      </p:sp>
      <p:sp>
        <p:nvSpPr>
          <p:cNvPr id="1322" name="Google Shape;1322;p40"/>
          <p:cNvSpPr txBox="1"/>
          <p:nvPr/>
        </p:nvSpPr>
        <p:spPr>
          <a:xfrm>
            <a:off x="5466850" y="3888700"/>
            <a:ext cx="20430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FFFF00"/>
                </a:solidFill>
                <a:latin typeface="Montserrat"/>
                <a:ea typeface="Montserrat"/>
                <a:cs typeface="Montserrat"/>
                <a:sym typeface="Montserrat"/>
              </a:rPr>
              <a:t>archEntrada</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FF"/>
                </a:solidFill>
                <a:latin typeface="Montserrat"/>
                <a:ea typeface="Montserrat"/>
                <a:cs typeface="Montserrat"/>
                <a:sym typeface="Montserrat"/>
              </a:rPr>
              <a:t>eof</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p:txBody>
      </p:sp>
      <p:sp>
        <p:nvSpPr>
          <p:cNvPr id="1323" name="Google Shape;1323;p40"/>
          <p:cNvSpPr txBox="1"/>
          <p:nvPr/>
        </p:nvSpPr>
        <p:spPr>
          <a:xfrm>
            <a:off x="5466838" y="1071150"/>
            <a:ext cx="24477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FF00FF"/>
                </a:solidFill>
                <a:latin typeface="Montserrat"/>
                <a:ea typeface="Montserrat"/>
                <a:cs typeface="Montserrat"/>
                <a:sym typeface="Montserrat"/>
              </a:rPr>
              <a:t>archSalida</a:t>
            </a:r>
            <a:r>
              <a:rPr b="0" i="0" lang="es" sz="1400" u="none" cap="none" strike="noStrike">
                <a:solidFill>
                  <a:schemeClr val="dk1"/>
                </a:solidFill>
                <a:latin typeface="Montserrat"/>
                <a:ea typeface="Montserrat"/>
                <a:cs typeface="Montserrat"/>
                <a:sym typeface="Montserrat"/>
              </a:rPr>
              <a:t>.</a:t>
            </a:r>
            <a:r>
              <a:rPr b="0" i="0" lang="es" sz="1400" u="none" cap="none" strike="noStrike">
                <a:solidFill>
                  <a:srgbClr val="00FFFF"/>
                </a:solidFill>
                <a:latin typeface="Montserrat"/>
                <a:ea typeface="Montserrat"/>
                <a:cs typeface="Montserrat"/>
                <a:sym typeface="Montserrat"/>
              </a:rPr>
              <a:t>fill</a:t>
            </a:r>
            <a:r>
              <a:rPr b="0" i="0" lang="es" sz="14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p:txBody>
      </p:sp>
      <p:sp>
        <p:nvSpPr>
          <p:cNvPr id="1324" name="Google Shape;1324;p40"/>
          <p:cNvSpPr txBox="1"/>
          <p:nvPr/>
        </p:nvSpPr>
        <p:spPr>
          <a:xfrm>
            <a:off x="5466851" y="1639425"/>
            <a:ext cx="34119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FF00FF"/>
                </a:solidFill>
                <a:latin typeface="Montserrat"/>
                <a:ea typeface="Montserrat"/>
                <a:cs typeface="Montserrat"/>
                <a:sym typeface="Montserrat"/>
              </a:rPr>
              <a:t>archSalida</a:t>
            </a:r>
            <a:r>
              <a:rPr b="0" i="0" lang="es" sz="1400" u="none" cap="none" strike="noStrike">
                <a:solidFill>
                  <a:srgbClr val="00FF00"/>
                </a:solidFill>
                <a:latin typeface="Montserrat"/>
                <a:ea typeface="Montserrat"/>
                <a:cs typeface="Montserrat"/>
                <a:sym typeface="Montserrat"/>
              </a:rPr>
              <a:t>&lt;&lt;</a:t>
            </a:r>
            <a:r>
              <a:rPr b="0" i="0" lang="es" sz="1400" u="none" cap="none" strike="noStrike">
                <a:solidFill>
                  <a:schemeClr val="dk1"/>
                </a:solidFill>
                <a:latin typeface="Montserrat"/>
                <a:ea typeface="Montserrat"/>
                <a:cs typeface="Montserrat"/>
                <a:sym typeface="Montserrat"/>
              </a:rPr>
              <a:t>setw(10)</a:t>
            </a:r>
            <a:r>
              <a:rPr b="0" i="0" lang="es" sz="1400" u="none" cap="none" strike="noStrike">
                <a:solidFill>
                  <a:srgbClr val="00FF00"/>
                </a:solidFill>
                <a:latin typeface="Montserrat"/>
                <a:ea typeface="Montserrat"/>
                <a:cs typeface="Montserrat"/>
                <a:sym typeface="Montserrat"/>
              </a:rPr>
              <a:t>&lt;&lt;</a:t>
            </a:r>
            <a:r>
              <a:rPr b="0" i="0" lang="es" sz="1400" u="none" cap="none" strike="noStrike">
                <a:solidFill>
                  <a:schemeClr val="dk1"/>
                </a:solidFill>
                <a:latin typeface="Montserrat"/>
                <a:ea typeface="Montserrat"/>
                <a:cs typeface="Montserrat"/>
                <a:sym typeface="Montserrat"/>
              </a:rPr>
              <a:t>”hola”</a:t>
            </a:r>
            <a:r>
              <a:rPr b="0" i="0" lang="es" sz="1400" u="none" cap="none" strike="noStrike">
                <a:solidFill>
                  <a:srgbClr val="00FF00"/>
                </a:solidFill>
                <a:latin typeface="Montserrat"/>
                <a:ea typeface="Montserrat"/>
                <a:cs typeface="Montserrat"/>
                <a:sym typeface="Montserrat"/>
              </a:rPr>
              <a:t>&lt;&lt;</a:t>
            </a:r>
            <a:r>
              <a:rPr b="0" i="0" lang="es" sz="1400" u="none" cap="none" strike="noStrike">
                <a:solidFill>
                  <a:schemeClr val="dk1"/>
                </a:solidFill>
                <a:latin typeface="Montserrat"/>
                <a:ea typeface="Montserrat"/>
                <a:cs typeface="Montserrat"/>
                <a:sym typeface="Montserrat"/>
              </a:rPr>
              <a:t>endl;</a:t>
            </a:r>
            <a:endParaRPr b="0" i="0" sz="1400" u="none" cap="none" strike="noStrike">
              <a:solidFill>
                <a:schemeClr val="dk1"/>
              </a:solidFill>
              <a:latin typeface="Montserrat"/>
              <a:ea typeface="Montserrat"/>
              <a:cs typeface="Montserrat"/>
              <a:sym typeface="Montserrat"/>
            </a:endParaRPr>
          </a:p>
        </p:txBody>
      </p:sp>
      <p:sp>
        <p:nvSpPr>
          <p:cNvPr id="1325" name="Google Shape;1325;p40"/>
          <p:cNvSpPr txBox="1"/>
          <p:nvPr/>
        </p:nvSpPr>
        <p:spPr>
          <a:xfrm>
            <a:off x="5466850" y="3344238"/>
            <a:ext cx="2823300" cy="400200"/>
          </a:xfrm>
          <a:prstGeom prst="rect">
            <a:avLst/>
          </a:prstGeom>
          <a:solidFill>
            <a:srgbClr val="000000"/>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FFFF00"/>
                </a:solidFill>
                <a:latin typeface="Montserrat"/>
                <a:ea typeface="Montserrat"/>
                <a:cs typeface="Montserrat"/>
                <a:sym typeface="Montserrat"/>
              </a:rPr>
              <a:t>archEntrada</a:t>
            </a:r>
            <a:r>
              <a:rPr b="0" i="0" lang="es" sz="1400" u="none" cap="none" strike="noStrike">
                <a:solidFill>
                  <a:srgbClr val="00FF00"/>
                </a:solidFill>
                <a:latin typeface="Montserrat"/>
                <a:ea typeface="Montserrat"/>
                <a:cs typeface="Montserrat"/>
                <a:sym typeface="Montserrat"/>
              </a:rPr>
              <a:t>&gt;&gt;</a:t>
            </a:r>
            <a:r>
              <a:rPr b="0" i="0" lang="es" sz="1400" u="none" cap="none" strike="noStrike">
                <a:solidFill>
                  <a:schemeClr val="dk1"/>
                </a:solidFill>
                <a:latin typeface="Montserrat"/>
                <a:ea typeface="Montserrat"/>
                <a:cs typeface="Montserrat"/>
                <a:sym typeface="Montserrat"/>
              </a:rPr>
              <a:t>letra</a:t>
            </a:r>
            <a:r>
              <a:rPr b="0" i="0" lang="es" sz="1400" u="none" cap="none" strike="noStrike">
                <a:solidFill>
                  <a:srgbClr val="00FF00"/>
                </a:solidFill>
                <a:latin typeface="Montserrat"/>
                <a:ea typeface="Montserrat"/>
                <a:cs typeface="Montserrat"/>
                <a:sym typeface="Montserrat"/>
              </a:rPr>
              <a:t>&gt;&gt;</a:t>
            </a:r>
            <a:r>
              <a:rPr b="0" i="0" lang="es" sz="1400" u="none" cap="none" strike="noStrike">
                <a:solidFill>
                  <a:schemeClr val="dk1"/>
                </a:solidFill>
                <a:latin typeface="Montserrat"/>
                <a:ea typeface="Montserrat"/>
                <a:cs typeface="Montserrat"/>
                <a:sym typeface="Montserrat"/>
              </a:rPr>
              <a:t>ws;</a:t>
            </a:r>
            <a:endParaRPr b="0" i="0" sz="1400" u="none" cap="none" strike="noStrike">
              <a:solidFill>
                <a:schemeClr val="dk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